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48.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8.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47.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Lst>
  <p:sldSz cy="5143500" cx="9144000"/>
  <p:notesSz cx="6858000" cy="9144000"/>
  <p:embeddedFontLst>
    <p:embeddedFont>
      <p:font typeface="Helvetica Neue"/>
      <p:regular r:id="rId55"/>
      <p:bold r:id="rId56"/>
      <p:italic r:id="rId57"/>
      <p:boldItalic r:id="rId58"/>
    </p:embeddedFont>
    <p:embeddedFont>
      <p:font typeface="Helvetica Neue Light"/>
      <p:regular r:id="rId59"/>
      <p:bold r:id="rId60"/>
      <p:italic r:id="rId61"/>
      <p:boldItalic r:id="rId6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 uri="GoogleSlidesCustomDataVersion2">
      <go:slidesCustomData xmlns:go="http://customooxmlschemas.google.com/" r:id="rId63" roundtripDataSignature="AMtx7mgCnDnSwazbsR+P0DkFhABTcUeFL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6EF70DF7-E708-4266-BADA-7CB597A1AB38}">
  <a:tblStyle styleId="{6EF70DF7-E708-4266-BADA-7CB597A1AB38}"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font" Target="fonts/HelveticaNeueLight-boldItalic.fntdata"/><Relationship Id="rId61" Type="http://schemas.openxmlformats.org/officeDocument/2006/relationships/font" Target="fonts/HelveticaNeueLight-italic.fntdata"/><Relationship Id="rId20" Type="http://schemas.openxmlformats.org/officeDocument/2006/relationships/slide" Target="slides/slide14.xml"/><Relationship Id="rId63" Type="http://customschemas.google.com/relationships/presentationmetadata" Target="metadata"/><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60" Type="http://schemas.openxmlformats.org/officeDocument/2006/relationships/font" Target="fonts/HelveticaNeueLight-bold.fntdata"/><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font" Target="fonts/HelveticaNeue-regular.fntdata"/><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57" Type="http://schemas.openxmlformats.org/officeDocument/2006/relationships/font" Target="fonts/HelveticaNeue-italic.fntdata"/><Relationship Id="rId12" Type="http://schemas.openxmlformats.org/officeDocument/2006/relationships/slide" Target="slides/slide6.xml"/><Relationship Id="rId56" Type="http://schemas.openxmlformats.org/officeDocument/2006/relationships/font" Target="fonts/HelveticaNeue-bold.fntdata"/><Relationship Id="rId15" Type="http://schemas.openxmlformats.org/officeDocument/2006/relationships/slide" Target="slides/slide9.xml"/><Relationship Id="rId59" Type="http://schemas.openxmlformats.org/officeDocument/2006/relationships/font" Target="fonts/HelveticaNeueLight-regular.fntdata"/><Relationship Id="rId14" Type="http://schemas.openxmlformats.org/officeDocument/2006/relationships/slide" Target="slides/slide8.xml"/><Relationship Id="rId58" Type="http://schemas.openxmlformats.org/officeDocument/2006/relationships/font" Target="fonts/HelveticaNeue-boldItalic.fnt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 name="Google Shape;52;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1" name="Google Shape;131;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1" name="Google Shape;141;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3" name="Google Shape;153;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5" name="Google Shape;165;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5" name="Google Shape;175;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5" name="Google Shape;185;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9" name="Google Shape;209;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6" name="Google Shape;216;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6" name="Google Shape;226;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8" name="Google Shape;238;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p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3" name="Google Shape;63;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0" name="Google Shape;250;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0" name="Google Shape;260;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0" name="Google Shape;270;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p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1" name="Google Shape;301;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8" name="Google Shape;308;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p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8" name="Google Shape;318;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p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1" name="Google Shape;331;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p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6" name="Google Shape;346;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p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6" name="Google Shape;356;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p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6" name="Google Shape;366;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0" name="Google Shape;70;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 name="Shape 390"/>
        <p:cNvGrpSpPr/>
        <p:nvPr/>
      </p:nvGrpSpPr>
      <p:grpSpPr>
        <a:xfrm>
          <a:off x="0" y="0"/>
          <a:ext cx="0" cy="0"/>
          <a:chOff x="0" y="0"/>
          <a:chExt cx="0" cy="0"/>
        </a:xfrm>
      </p:grpSpPr>
      <p:sp>
        <p:nvSpPr>
          <p:cNvPr id="391" name="Google Shape;391;p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2" name="Google Shape;392;p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p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9" name="Google Shape;399;p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p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9" name="Google Shape;409;p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0" name="Shape 420"/>
        <p:cNvGrpSpPr/>
        <p:nvPr/>
      </p:nvGrpSpPr>
      <p:grpSpPr>
        <a:xfrm>
          <a:off x="0" y="0"/>
          <a:ext cx="0" cy="0"/>
          <a:chOff x="0" y="0"/>
          <a:chExt cx="0" cy="0"/>
        </a:xfrm>
      </p:grpSpPr>
      <p:sp>
        <p:nvSpPr>
          <p:cNvPr id="421" name="Google Shape;421;p3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2" name="Google Shape;422;p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5" name="Shape 435"/>
        <p:cNvGrpSpPr/>
        <p:nvPr/>
      </p:nvGrpSpPr>
      <p:grpSpPr>
        <a:xfrm>
          <a:off x="0" y="0"/>
          <a:ext cx="0" cy="0"/>
          <a:chOff x="0" y="0"/>
          <a:chExt cx="0" cy="0"/>
        </a:xfrm>
      </p:grpSpPr>
      <p:sp>
        <p:nvSpPr>
          <p:cNvPr id="436" name="Google Shape;436;p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37" name="Google Shape;437;p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5" name="Shape 445"/>
        <p:cNvGrpSpPr/>
        <p:nvPr/>
      </p:nvGrpSpPr>
      <p:grpSpPr>
        <a:xfrm>
          <a:off x="0" y="0"/>
          <a:ext cx="0" cy="0"/>
          <a:chOff x="0" y="0"/>
          <a:chExt cx="0" cy="0"/>
        </a:xfrm>
      </p:grpSpPr>
      <p:sp>
        <p:nvSpPr>
          <p:cNvPr id="446" name="Google Shape;446;p3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47" name="Google Shape;447;p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5" name="Shape 455"/>
        <p:cNvGrpSpPr/>
        <p:nvPr/>
      </p:nvGrpSpPr>
      <p:grpSpPr>
        <a:xfrm>
          <a:off x="0" y="0"/>
          <a:ext cx="0" cy="0"/>
          <a:chOff x="0" y="0"/>
          <a:chExt cx="0" cy="0"/>
        </a:xfrm>
      </p:grpSpPr>
      <p:sp>
        <p:nvSpPr>
          <p:cNvPr id="456" name="Google Shape;456;p3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57" name="Google Shape;457;p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1" name="Shape 481"/>
        <p:cNvGrpSpPr/>
        <p:nvPr/>
      </p:nvGrpSpPr>
      <p:grpSpPr>
        <a:xfrm>
          <a:off x="0" y="0"/>
          <a:ext cx="0" cy="0"/>
          <a:chOff x="0" y="0"/>
          <a:chExt cx="0" cy="0"/>
        </a:xfrm>
      </p:grpSpPr>
      <p:sp>
        <p:nvSpPr>
          <p:cNvPr id="482" name="Google Shape;482;p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83" name="Google Shape;483;p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8" name="Shape 488"/>
        <p:cNvGrpSpPr/>
        <p:nvPr/>
      </p:nvGrpSpPr>
      <p:grpSpPr>
        <a:xfrm>
          <a:off x="0" y="0"/>
          <a:ext cx="0" cy="0"/>
          <a:chOff x="0" y="0"/>
          <a:chExt cx="0" cy="0"/>
        </a:xfrm>
      </p:grpSpPr>
      <p:sp>
        <p:nvSpPr>
          <p:cNvPr id="489" name="Google Shape;489;p3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90" name="Google Shape;490;p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8" name="Shape 498"/>
        <p:cNvGrpSpPr/>
        <p:nvPr/>
      </p:nvGrpSpPr>
      <p:grpSpPr>
        <a:xfrm>
          <a:off x="0" y="0"/>
          <a:ext cx="0" cy="0"/>
          <a:chOff x="0" y="0"/>
          <a:chExt cx="0" cy="0"/>
        </a:xfrm>
      </p:grpSpPr>
      <p:sp>
        <p:nvSpPr>
          <p:cNvPr id="499" name="Google Shape;499;p4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00" name="Google Shape;500;p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9" name="Google Shape;79;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7" name="Shape 507"/>
        <p:cNvGrpSpPr/>
        <p:nvPr/>
      </p:nvGrpSpPr>
      <p:grpSpPr>
        <a:xfrm>
          <a:off x="0" y="0"/>
          <a:ext cx="0" cy="0"/>
          <a:chOff x="0" y="0"/>
          <a:chExt cx="0" cy="0"/>
        </a:xfrm>
      </p:grpSpPr>
      <p:sp>
        <p:nvSpPr>
          <p:cNvPr id="508" name="Google Shape;508;p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09" name="Google Shape;509;p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4" name="Shape 514"/>
        <p:cNvGrpSpPr/>
        <p:nvPr/>
      </p:nvGrpSpPr>
      <p:grpSpPr>
        <a:xfrm>
          <a:off x="0" y="0"/>
          <a:ext cx="0" cy="0"/>
          <a:chOff x="0" y="0"/>
          <a:chExt cx="0" cy="0"/>
        </a:xfrm>
      </p:grpSpPr>
      <p:sp>
        <p:nvSpPr>
          <p:cNvPr id="515" name="Google Shape;515;p4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16" name="Google Shape;516;p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4" name="Shape 524"/>
        <p:cNvGrpSpPr/>
        <p:nvPr/>
      </p:nvGrpSpPr>
      <p:grpSpPr>
        <a:xfrm>
          <a:off x="0" y="0"/>
          <a:ext cx="0" cy="0"/>
          <a:chOff x="0" y="0"/>
          <a:chExt cx="0" cy="0"/>
        </a:xfrm>
      </p:grpSpPr>
      <p:sp>
        <p:nvSpPr>
          <p:cNvPr id="525" name="Google Shape;525;p4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6" name="Google Shape;526;p4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3" name="Shape 533"/>
        <p:cNvGrpSpPr/>
        <p:nvPr/>
      </p:nvGrpSpPr>
      <p:grpSpPr>
        <a:xfrm>
          <a:off x="0" y="0"/>
          <a:ext cx="0" cy="0"/>
          <a:chOff x="0" y="0"/>
          <a:chExt cx="0" cy="0"/>
        </a:xfrm>
      </p:grpSpPr>
      <p:sp>
        <p:nvSpPr>
          <p:cNvPr id="534" name="Google Shape;534;p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35" name="Google Shape;535;p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0" name="Shape 540"/>
        <p:cNvGrpSpPr/>
        <p:nvPr/>
      </p:nvGrpSpPr>
      <p:grpSpPr>
        <a:xfrm>
          <a:off x="0" y="0"/>
          <a:ext cx="0" cy="0"/>
          <a:chOff x="0" y="0"/>
          <a:chExt cx="0" cy="0"/>
        </a:xfrm>
      </p:grpSpPr>
      <p:sp>
        <p:nvSpPr>
          <p:cNvPr id="541" name="Google Shape;541;p4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42" name="Google Shape;542;p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0" name="Shape 550"/>
        <p:cNvGrpSpPr/>
        <p:nvPr/>
      </p:nvGrpSpPr>
      <p:grpSpPr>
        <a:xfrm>
          <a:off x="0" y="0"/>
          <a:ext cx="0" cy="0"/>
          <a:chOff x="0" y="0"/>
          <a:chExt cx="0" cy="0"/>
        </a:xfrm>
      </p:grpSpPr>
      <p:sp>
        <p:nvSpPr>
          <p:cNvPr id="551" name="Google Shape;551;p4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52" name="Google Shape;552;p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9" name="Shape 559"/>
        <p:cNvGrpSpPr/>
        <p:nvPr/>
      </p:nvGrpSpPr>
      <p:grpSpPr>
        <a:xfrm>
          <a:off x="0" y="0"/>
          <a:ext cx="0" cy="0"/>
          <a:chOff x="0" y="0"/>
          <a:chExt cx="0" cy="0"/>
        </a:xfrm>
      </p:grpSpPr>
      <p:sp>
        <p:nvSpPr>
          <p:cNvPr id="560" name="Google Shape;560;p4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1" name="Google Shape;561;p4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1" name="Shape 581"/>
        <p:cNvGrpSpPr/>
        <p:nvPr/>
      </p:nvGrpSpPr>
      <p:grpSpPr>
        <a:xfrm>
          <a:off x="0" y="0"/>
          <a:ext cx="0" cy="0"/>
          <a:chOff x="0" y="0"/>
          <a:chExt cx="0" cy="0"/>
        </a:xfrm>
      </p:grpSpPr>
      <p:sp>
        <p:nvSpPr>
          <p:cNvPr id="582" name="Google Shape;582;p4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83" name="Google Shape;583;p4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0" name="Shape 590"/>
        <p:cNvGrpSpPr/>
        <p:nvPr/>
      </p:nvGrpSpPr>
      <p:grpSpPr>
        <a:xfrm>
          <a:off x="0" y="0"/>
          <a:ext cx="0" cy="0"/>
          <a:chOff x="0" y="0"/>
          <a:chExt cx="0" cy="0"/>
        </a:xfrm>
      </p:grpSpPr>
      <p:sp>
        <p:nvSpPr>
          <p:cNvPr id="591" name="Google Shape;591;p4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92" name="Google Shape;592;p4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8" name="Google Shape;88;p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5" name="Google Shape;95;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5" name="Google Shape;105;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4" name="Google Shape;114;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4" name="Google Shape;124;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blipFill>
          <a:blip r:embed="rId2">
            <a:alphaModFix/>
          </a:blip>
          <a:stretch>
            <a:fillRect/>
          </a:stretch>
        </a:blipFill>
      </p:bgPr>
    </p:bg>
    <p:spTree>
      <p:nvGrpSpPr>
        <p:cNvPr id="9" name="Shape 9"/>
        <p:cNvGrpSpPr/>
        <p:nvPr/>
      </p:nvGrpSpPr>
      <p:grpSpPr>
        <a:xfrm>
          <a:off x="0" y="0"/>
          <a:ext cx="0" cy="0"/>
          <a:chOff x="0" y="0"/>
          <a:chExt cx="0" cy="0"/>
        </a:xfrm>
      </p:grpSpPr>
      <p:sp>
        <p:nvSpPr>
          <p:cNvPr id="10" name="Google Shape;10;p51"/>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Clr>
                <a:schemeClr val="lt1"/>
              </a:buClr>
              <a:buSzPts val="5200"/>
              <a:buNone/>
              <a:defRPr b="1" sz="5200">
                <a:solidFill>
                  <a:schemeClr val="lt1"/>
                </a:solidFill>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1" name="Google Shape;11;p51"/>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5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1pPr>
            <a:lvl2pPr indent="0" lvl="1" marL="0" marR="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2pPr>
            <a:lvl3pPr indent="0" lvl="2" marL="0" marR="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3pPr>
            <a:lvl4pPr indent="0" lvl="3" marL="0" marR="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4pPr>
            <a:lvl5pPr indent="0" lvl="4" marL="0" marR="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5pPr>
            <a:lvl6pPr indent="0" lvl="5" marL="0" marR="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6pPr>
            <a:lvl7pPr indent="0" lvl="6" marL="0" marR="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7pPr>
            <a:lvl8pPr indent="0" lvl="7" marL="0" marR="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8pPr>
            <a:lvl9pPr indent="0" lvl="8" marL="0" marR="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9pPr>
          </a:lstStyle>
          <a:p>
            <a:pPr indent="0" lvl="0" marL="0" rtl="0" algn="r">
              <a:spcBef>
                <a:spcPts val="0"/>
              </a:spcBef>
              <a:spcAft>
                <a:spcPts val="0"/>
              </a:spcAft>
              <a:buNone/>
            </a:pPr>
            <a:r>
              <a:rPr lang="en-GB"/>
              <a:t>Slide </a:t>
            </a: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3" name="Shape 43"/>
        <p:cNvGrpSpPr/>
        <p:nvPr/>
      </p:nvGrpSpPr>
      <p:grpSpPr>
        <a:xfrm>
          <a:off x="0" y="0"/>
          <a:ext cx="0" cy="0"/>
          <a:chOff x="0" y="0"/>
          <a:chExt cx="0" cy="0"/>
        </a:xfrm>
      </p:grpSpPr>
      <p:sp>
        <p:nvSpPr>
          <p:cNvPr id="44" name="Google Shape;44;p60"/>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45" name="Google Shape;45;p6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1pPr>
            <a:lvl2pPr indent="0" lvl="1" marL="0" marR="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2pPr>
            <a:lvl3pPr indent="0" lvl="2" marL="0" marR="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3pPr>
            <a:lvl4pPr indent="0" lvl="3" marL="0" marR="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4pPr>
            <a:lvl5pPr indent="0" lvl="4" marL="0" marR="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5pPr>
            <a:lvl6pPr indent="0" lvl="5" marL="0" marR="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6pPr>
            <a:lvl7pPr indent="0" lvl="6" marL="0" marR="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7pPr>
            <a:lvl8pPr indent="0" lvl="7" marL="0" marR="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8pPr>
            <a:lvl9pPr indent="0" lvl="8" marL="0" marR="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9pPr>
          </a:lstStyle>
          <a:p>
            <a:pPr indent="0" lvl="0" marL="0" rtl="0" algn="r">
              <a:spcBef>
                <a:spcPts val="0"/>
              </a:spcBef>
              <a:spcAft>
                <a:spcPts val="0"/>
              </a:spcAft>
              <a:buNone/>
            </a:pPr>
            <a:r>
              <a:rPr lang="en-GB"/>
              <a:t>Slide </a:t>
            </a: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6" name="Shape 46"/>
        <p:cNvGrpSpPr/>
        <p:nvPr/>
      </p:nvGrpSpPr>
      <p:grpSpPr>
        <a:xfrm>
          <a:off x="0" y="0"/>
          <a:ext cx="0" cy="0"/>
          <a:chOff x="0" y="0"/>
          <a:chExt cx="0" cy="0"/>
        </a:xfrm>
      </p:grpSpPr>
      <p:sp>
        <p:nvSpPr>
          <p:cNvPr id="47" name="Google Shape;47;p61"/>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8" name="Google Shape;48;p61"/>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49" name="Google Shape;49;p6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1pPr>
            <a:lvl2pPr indent="0" lvl="1" marL="0" marR="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2pPr>
            <a:lvl3pPr indent="0" lvl="2" marL="0" marR="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3pPr>
            <a:lvl4pPr indent="0" lvl="3" marL="0" marR="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4pPr>
            <a:lvl5pPr indent="0" lvl="4" marL="0" marR="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5pPr>
            <a:lvl6pPr indent="0" lvl="5" marL="0" marR="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6pPr>
            <a:lvl7pPr indent="0" lvl="6" marL="0" marR="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7pPr>
            <a:lvl8pPr indent="0" lvl="7" marL="0" marR="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8pPr>
            <a:lvl9pPr indent="0" lvl="8" marL="0" marR="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9pPr>
          </a:lstStyle>
          <a:p>
            <a:pPr indent="0" lvl="0" marL="0" rtl="0" algn="r">
              <a:spcBef>
                <a:spcPts val="0"/>
              </a:spcBef>
              <a:spcAft>
                <a:spcPts val="0"/>
              </a:spcAft>
              <a:buNone/>
            </a:pPr>
            <a:r>
              <a:rPr lang="en-GB"/>
              <a:t>Slide </a:t>
            </a: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3" name="Shape 13"/>
        <p:cNvGrpSpPr/>
        <p:nvPr/>
      </p:nvGrpSpPr>
      <p:grpSpPr>
        <a:xfrm>
          <a:off x="0" y="0"/>
          <a:ext cx="0" cy="0"/>
          <a:chOff x="0" y="0"/>
          <a:chExt cx="0" cy="0"/>
        </a:xfrm>
      </p:grpSpPr>
      <p:sp>
        <p:nvSpPr>
          <p:cNvPr id="14" name="Google Shape;14;p5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5" name="Google Shape;15;p52"/>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6" name="Google Shape;16;p5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1pPr>
            <a:lvl2pPr indent="0" lvl="1" marL="0" marR="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2pPr>
            <a:lvl3pPr indent="0" lvl="2" marL="0" marR="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3pPr>
            <a:lvl4pPr indent="0" lvl="3" marL="0" marR="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4pPr>
            <a:lvl5pPr indent="0" lvl="4" marL="0" marR="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5pPr>
            <a:lvl6pPr indent="0" lvl="5" marL="0" marR="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6pPr>
            <a:lvl7pPr indent="0" lvl="6" marL="0" marR="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7pPr>
            <a:lvl8pPr indent="0" lvl="7" marL="0" marR="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8pPr>
            <a:lvl9pPr indent="0" lvl="8" marL="0" marR="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9pPr>
          </a:lstStyle>
          <a:p>
            <a:pPr indent="0" lvl="0" marL="0" rtl="0" algn="r">
              <a:spcBef>
                <a:spcPts val="0"/>
              </a:spcBef>
              <a:spcAft>
                <a:spcPts val="0"/>
              </a:spcAft>
              <a:buNone/>
            </a:pPr>
            <a:r>
              <a:rPr lang="en-GB"/>
              <a:t>Slide </a:t>
            </a: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7" name="Shape 17"/>
        <p:cNvGrpSpPr/>
        <p:nvPr/>
      </p:nvGrpSpPr>
      <p:grpSpPr>
        <a:xfrm>
          <a:off x="0" y="0"/>
          <a:ext cx="0" cy="0"/>
          <a:chOff x="0" y="0"/>
          <a:chExt cx="0" cy="0"/>
        </a:xfrm>
      </p:grpSpPr>
      <p:sp>
        <p:nvSpPr>
          <p:cNvPr id="18" name="Google Shape;18;p5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1pPr>
            <a:lvl2pPr indent="0" lvl="1" marL="0" marR="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2pPr>
            <a:lvl3pPr indent="0" lvl="2" marL="0" marR="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3pPr>
            <a:lvl4pPr indent="0" lvl="3" marL="0" marR="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4pPr>
            <a:lvl5pPr indent="0" lvl="4" marL="0" marR="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5pPr>
            <a:lvl6pPr indent="0" lvl="5" marL="0" marR="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6pPr>
            <a:lvl7pPr indent="0" lvl="6" marL="0" marR="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7pPr>
            <a:lvl8pPr indent="0" lvl="7" marL="0" marR="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8pPr>
            <a:lvl9pPr indent="0" lvl="8" marL="0" marR="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9pPr>
          </a:lstStyle>
          <a:p>
            <a:pPr indent="0" lvl="0" marL="0" rtl="0" algn="r">
              <a:spcBef>
                <a:spcPts val="0"/>
              </a:spcBef>
              <a:spcAft>
                <a:spcPts val="0"/>
              </a:spcAft>
              <a:buNone/>
            </a:pPr>
            <a:r>
              <a:rPr lang="en-GB"/>
              <a:t>Slide </a:t>
            </a: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9" name="Shape 19"/>
        <p:cNvGrpSpPr/>
        <p:nvPr/>
      </p:nvGrpSpPr>
      <p:grpSpPr>
        <a:xfrm>
          <a:off x="0" y="0"/>
          <a:ext cx="0" cy="0"/>
          <a:chOff x="0" y="0"/>
          <a:chExt cx="0" cy="0"/>
        </a:xfrm>
      </p:grpSpPr>
      <p:sp>
        <p:nvSpPr>
          <p:cNvPr id="20" name="Google Shape;20;p54"/>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21" name="Google Shape;21;p5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1pPr>
            <a:lvl2pPr indent="0" lvl="1" marL="0" marR="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2pPr>
            <a:lvl3pPr indent="0" lvl="2" marL="0" marR="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3pPr>
            <a:lvl4pPr indent="0" lvl="3" marL="0" marR="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4pPr>
            <a:lvl5pPr indent="0" lvl="4" marL="0" marR="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5pPr>
            <a:lvl6pPr indent="0" lvl="5" marL="0" marR="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6pPr>
            <a:lvl7pPr indent="0" lvl="6" marL="0" marR="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7pPr>
            <a:lvl8pPr indent="0" lvl="7" marL="0" marR="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8pPr>
            <a:lvl9pPr indent="0" lvl="8" marL="0" marR="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9pPr>
          </a:lstStyle>
          <a:p>
            <a:pPr indent="0" lvl="0" marL="0" rtl="0" algn="r">
              <a:spcBef>
                <a:spcPts val="0"/>
              </a:spcBef>
              <a:spcAft>
                <a:spcPts val="0"/>
              </a:spcAft>
              <a:buNone/>
            </a:pPr>
            <a:r>
              <a:rPr lang="en-GB"/>
              <a:t>Slide </a:t>
            </a: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2" name="Shape 22"/>
        <p:cNvGrpSpPr/>
        <p:nvPr/>
      </p:nvGrpSpPr>
      <p:grpSpPr>
        <a:xfrm>
          <a:off x="0" y="0"/>
          <a:ext cx="0" cy="0"/>
          <a:chOff x="0" y="0"/>
          <a:chExt cx="0" cy="0"/>
        </a:xfrm>
      </p:grpSpPr>
      <p:sp>
        <p:nvSpPr>
          <p:cNvPr id="23" name="Google Shape;23;p5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4" name="Google Shape;24;p55"/>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5" name="Google Shape;25;p55"/>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6" name="Google Shape;26;p5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1pPr>
            <a:lvl2pPr indent="0" lvl="1" marL="0" marR="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2pPr>
            <a:lvl3pPr indent="0" lvl="2" marL="0" marR="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3pPr>
            <a:lvl4pPr indent="0" lvl="3" marL="0" marR="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4pPr>
            <a:lvl5pPr indent="0" lvl="4" marL="0" marR="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5pPr>
            <a:lvl6pPr indent="0" lvl="5" marL="0" marR="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6pPr>
            <a:lvl7pPr indent="0" lvl="6" marL="0" marR="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7pPr>
            <a:lvl8pPr indent="0" lvl="7" marL="0" marR="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8pPr>
            <a:lvl9pPr indent="0" lvl="8" marL="0" marR="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9pPr>
          </a:lstStyle>
          <a:p>
            <a:pPr indent="0" lvl="0" marL="0" rtl="0" algn="r">
              <a:spcBef>
                <a:spcPts val="0"/>
              </a:spcBef>
              <a:spcAft>
                <a:spcPts val="0"/>
              </a:spcAft>
              <a:buNone/>
            </a:pPr>
            <a:r>
              <a:rPr lang="en-GB"/>
              <a:t>Slide </a:t>
            </a: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7" name="Shape 27"/>
        <p:cNvGrpSpPr/>
        <p:nvPr/>
      </p:nvGrpSpPr>
      <p:grpSpPr>
        <a:xfrm>
          <a:off x="0" y="0"/>
          <a:ext cx="0" cy="0"/>
          <a:chOff x="0" y="0"/>
          <a:chExt cx="0" cy="0"/>
        </a:xfrm>
      </p:grpSpPr>
      <p:sp>
        <p:nvSpPr>
          <p:cNvPr id="28" name="Google Shape;28;p5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9" name="Google Shape;29;p5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1pPr>
            <a:lvl2pPr indent="0" lvl="1" marL="0" marR="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2pPr>
            <a:lvl3pPr indent="0" lvl="2" marL="0" marR="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3pPr>
            <a:lvl4pPr indent="0" lvl="3" marL="0" marR="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4pPr>
            <a:lvl5pPr indent="0" lvl="4" marL="0" marR="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5pPr>
            <a:lvl6pPr indent="0" lvl="5" marL="0" marR="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6pPr>
            <a:lvl7pPr indent="0" lvl="6" marL="0" marR="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7pPr>
            <a:lvl8pPr indent="0" lvl="7" marL="0" marR="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8pPr>
            <a:lvl9pPr indent="0" lvl="8" marL="0" marR="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9pPr>
          </a:lstStyle>
          <a:p>
            <a:pPr indent="0" lvl="0" marL="0" rtl="0" algn="r">
              <a:spcBef>
                <a:spcPts val="0"/>
              </a:spcBef>
              <a:spcAft>
                <a:spcPts val="0"/>
              </a:spcAft>
              <a:buNone/>
            </a:pPr>
            <a:r>
              <a:rPr lang="en-GB"/>
              <a:t>Slide </a:t>
            </a: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0" name="Shape 30"/>
        <p:cNvGrpSpPr/>
        <p:nvPr/>
      </p:nvGrpSpPr>
      <p:grpSpPr>
        <a:xfrm>
          <a:off x="0" y="0"/>
          <a:ext cx="0" cy="0"/>
          <a:chOff x="0" y="0"/>
          <a:chExt cx="0" cy="0"/>
        </a:xfrm>
      </p:grpSpPr>
      <p:sp>
        <p:nvSpPr>
          <p:cNvPr id="31" name="Google Shape;31;p57"/>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2" name="Google Shape;32;p57"/>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3" name="Google Shape;33;p5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1pPr>
            <a:lvl2pPr indent="0" lvl="1" marL="0" marR="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2pPr>
            <a:lvl3pPr indent="0" lvl="2" marL="0" marR="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3pPr>
            <a:lvl4pPr indent="0" lvl="3" marL="0" marR="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4pPr>
            <a:lvl5pPr indent="0" lvl="4" marL="0" marR="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5pPr>
            <a:lvl6pPr indent="0" lvl="5" marL="0" marR="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6pPr>
            <a:lvl7pPr indent="0" lvl="6" marL="0" marR="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7pPr>
            <a:lvl8pPr indent="0" lvl="7" marL="0" marR="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8pPr>
            <a:lvl9pPr indent="0" lvl="8" marL="0" marR="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9pPr>
          </a:lstStyle>
          <a:p>
            <a:pPr indent="0" lvl="0" marL="0" rtl="0" algn="r">
              <a:spcBef>
                <a:spcPts val="0"/>
              </a:spcBef>
              <a:spcAft>
                <a:spcPts val="0"/>
              </a:spcAft>
              <a:buNone/>
            </a:pPr>
            <a:r>
              <a:rPr lang="en-GB"/>
              <a:t>Slide </a:t>
            </a: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4" name="Shape 34"/>
        <p:cNvGrpSpPr/>
        <p:nvPr/>
      </p:nvGrpSpPr>
      <p:grpSpPr>
        <a:xfrm>
          <a:off x="0" y="0"/>
          <a:ext cx="0" cy="0"/>
          <a:chOff x="0" y="0"/>
          <a:chExt cx="0" cy="0"/>
        </a:xfrm>
      </p:grpSpPr>
      <p:sp>
        <p:nvSpPr>
          <p:cNvPr id="35" name="Google Shape;35;p58"/>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36" name="Google Shape;36;p5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1pPr>
            <a:lvl2pPr indent="0" lvl="1" marL="0" marR="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2pPr>
            <a:lvl3pPr indent="0" lvl="2" marL="0" marR="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3pPr>
            <a:lvl4pPr indent="0" lvl="3" marL="0" marR="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4pPr>
            <a:lvl5pPr indent="0" lvl="4" marL="0" marR="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5pPr>
            <a:lvl6pPr indent="0" lvl="5" marL="0" marR="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6pPr>
            <a:lvl7pPr indent="0" lvl="6" marL="0" marR="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7pPr>
            <a:lvl8pPr indent="0" lvl="7" marL="0" marR="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8pPr>
            <a:lvl9pPr indent="0" lvl="8" marL="0" marR="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9pPr>
          </a:lstStyle>
          <a:p>
            <a:pPr indent="0" lvl="0" marL="0" rtl="0" algn="r">
              <a:spcBef>
                <a:spcPts val="0"/>
              </a:spcBef>
              <a:spcAft>
                <a:spcPts val="0"/>
              </a:spcAft>
              <a:buNone/>
            </a:pPr>
            <a:r>
              <a:rPr lang="en-GB"/>
              <a:t>Slide </a:t>
            </a: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7" name="Shape 37"/>
        <p:cNvGrpSpPr/>
        <p:nvPr/>
      </p:nvGrpSpPr>
      <p:grpSpPr>
        <a:xfrm>
          <a:off x="0" y="0"/>
          <a:ext cx="0" cy="0"/>
          <a:chOff x="0" y="0"/>
          <a:chExt cx="0" cy="0"/>
        </a:xfrm>
      </p:grpSpPr>
      <p:sp>
        <p:nvSpPr>
          <p:cNvPr id="38" name="Google Shape;38;p5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 name="Google Shape;39;p59"/>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40" name="Google Shape;40;p59"/>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1" name="Google Shape;41;p59"/>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42" name="Google Shape;42;p5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1pPr>
            <a:lvl2pPr indent="0" lvl="1" marL="0" marR="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2pPr>
            <a:lvl3pPr indent="0" lvl="2" marL="0" marR="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3pPr>
            <a:lvl4pPr indent="0" lvl="3" marL="0" marR="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4pPr>
            <a:lvl5pPr indent="0" lvl="4" marL="0" marR="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5pPr>
            <a:lvl6pPr indent="0" lvl="5" marL="0" marR="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6pPr>
            <a:lvl7pPr indent="0" lvl="6" marL="0" marR="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7pPr>
            <a:lvl8pPr indent="0" lvl="7" marL="0" marR="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8pPr>
            <a:lvl9pPr indent="0" lvl="8" marL="0" marR="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9pPr>
          </a:lstStyle>
          <a:p>
            <a:pPr indent="0" lvl="0" marL="0" rtl="0" algn="r">
              <a:spcBef>
                <a:spcPts val="0"/>
              </a:spcBef>
              <a:spcAft>
                <a:spcPts val="0"/>
              </a:spcAft>
              <a:buNone/>
            </a:pPr>
            <a:r>
              <a:rPr lang="en-GB"/>
              <a:t>Slide </a:t>
            </a: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5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Helvetica Neue"/>
              <a:buNone/>
              <a:defRPr b="0" i="0" sz="2800" u="none" cap="none" strike="noStrike">
                <a:solidFill>
                  <a:schemeClr val="dk1"/>
                </a:solidFill>
                <a:latin typeface="Helvetica Neue"/>
                <a:ea typeface="Helvetica Neue"/>
                <a:cs typeface="Helvetica Neue"/>
                <a:sym typeface="Helvetica Neue"/>
              </a:defRPr>
            </a:lvl1pPr>
            <a:lvl2pPr lvl="1" marR="0" rtl="0" algn="l">
              <a:lnSpc>
                <a:spcPct val="100000"/>
              </a:lnSpc>
              <a:spcBef>
                <a:spcPts val="0"/>
              </a:spcBef>
              <a:spcAft>
                <a:spcPts val="0"/>
              </a:spcAft>
              <a:buClr>
                <a:schemeClr val="dk1"/>
              </a:buClr>
              <a:buSzPts val="2800"/>
              <a:buFont typeface="Helvetica Neue"/>
              <a:buNone/>
              <a:defRPr b="0" i="0" sz="2800" u="none" cap="none" strike="noStrike">
                <a:solidFill>
                  <a:schemeClr val="dk1"/>
                </a:solidFill>
                <a:latin typeface="Helvetica Neue"/>
                <a:ea typeface="Helvetica Neue"/>
                <a:cs typeface="Helvetica Neue"/>
                <a:sym typeface="Helvetica Neue"/>
              </a:defRPr>
            </a:lvl2pPr>
            <a:lvl3pPr lvl="2" marR="0" rtl="0" algn="l">
              <a:lnSpc>
                <a:spcPct val="100000"/>
              </a:lnSpc>
              <a:spcBef>
                <a:spcPts val="0"/>
              </a:spcBef>
              <a:spcAft>
                <a:spcPts val="0"/>
              </a:spcAft>
              <a:buClr>
                <a:schemeClr val="dk1"/>
              </a:buClr>
              <a:buSzPts val="2800"/>
              <a:buFont typeface="Helvetica Neue"/>
              <a:buNone/>
              <a:defRPr b="0" i="0" sz="2800" u="none" cap="none" strike="noStrike">
                <a:solidFill>
                  <a:schemeClr val="dk1"/>
                </a:solidFill>
                <a:latin typeface="Helvetica Neue"/>
                <a:ea typeface="Helvetica Neue"/>
                <a:cs typeface="Helvetica Neue"/>
                <a:sym typeface="Helvetica Neue"/>
              </a:defRPr>
            </a:lvl3pPr>
            <a:lvl4pPr lvl="3" marR="0" rtl="0" algn="l">
              <a:lnSpc>
                <a:spcPct val="100000"/>
              </a:lnSpc>
              <a:spcBef>
                <a:spcPts val="0"/>
              </a:spcBef>
              <a:spcAft>
                <a:spcPts val="0"/>
              </a:spcAft>
              <a:buClr>
                <a:schemeClr val="dk1"/>
              </a:buClr>
              <a:buSzPts val="2800"/>
              <a:buFont typeface="Helvetica Neue"/>
              <a:buNone/>
              <a:defRPr b="0" i="0" sz="2800" u="none" cap="none" strike="noStrike">
                <a:solidFill>
                  <a:schemeClr val="dk1"/>
                </a:solidFill>
                <a:latin typeface="Helvetica Neue"/>
                <a:ea typeface="Helvetica Neue"/>
                <a:cs typeface="Helvetica Neue"/>
                <a:sym typeface="Helvetica Neue"/>
              </a:defRPr>
            </a:lvl4pPr>
            <a:lvl5pPr lvl="4" marR="0" rtl="0" algn="l">
              <a:lnSpc>
                <a:spcPct val="100000"/>
              </a:lnSpc>
              <a:spcBef>
                <a:spcPts val="0"/>
              </a:spcBef>
              <a:spcAft>
                <a:spcPts val="0"/>
              </a:spcAft>
              <a:buClr>
                <a:schemeClr val="dk1"/>
              </a:buClr>
              <a:buSzPts val="2800"/>
              <a:buFont typeface="Helvetica Neue"/>
              <a:buNone/>
              <a:defRPr b="0" i="0" sz="2800" u="none" cap="none" strike="noStrike">
                <a:solidFill>
                  <a:schemeClr val="dk1"/>
                </a:solidFill>
                <a:latin typeface="Helvetica Neue"/>
                <a:ea typeface="Helvetica Neue"/>
                <a:cs typeface="Helvetica Neue"/>
                <a:sym typeface="Helvetica Neue"/>
              </a:defRPr>
            </a:lvl5pPr>
            <a:lvl6pPr lvl="5" marR="0" rtl="0" algn="l">
              <a:lnSpc>
                <a:spcPct val="100000"/>
              </a:lnSpc>
              <a:spcBef>
                <a:spcPts val="0"/>
              </a:spcBef>
              <a:spcAft>
                <a:spcPts val="0"/>
              </a:spcAft>
              <a:buClr>
                <a:schemeClr val="dk1"/>
              </a:buClr>
              <a:buSzPts val="2800"/>
              <a:buFont typeface="Helvetica Neue"/>
              <a:buNone/>
              <a:defRPr b="0" i="0" sz="2800" u="none" cap="none" strike="noStrike">
                <a:solidFill>
                  <a:schemeClr val="dk1"/>
                </a:solidFill>
                <a:latin typeface="Helvetica Neue"/>
                <a:ea typeface="Helvetica Neue"/>
                <a:cs typeface="Helvetica Neue"/>
                <a:sym typeface="Helvetica Neue"/>
              </a:defRPr>
            </a:lvl6pPr>
            <a:lvl7pPr lvl="6" marR="0" rtl="0" algn="l">
              <a:lnSpc>
                <a:spcPct val="100000"/>
              </a:lnSpc>
              <a:spcBef>
                <a:spcPts val="0"/>
              </a:spcBef>
              <a:spcAft>
                <a:spcPts val="0"/>
              </a:spcAft>
              <a:buClr>
                <a:schemeClr val="dk1"/>
              </a:buClr>
              <a:buSzPts val="2800"/>
              <a:buFont typeface="Helvetica Neue"/>
              <a:buNone/>
              <a:defRPr b="0" i="0" sz="2800" u="none" cap="none" strike="noStrike">
                <a:solidFill>
                  <a:schemeClr val="dk1"/>
                </a:solidFill>
                <a:latin typeface="Helvetica Neue"/>
                <a:ea typeface="Helvetica Neue"/>
                <a:cs typeface="Helvetica Neue"/>
                <a:sym typeface="Helvetica Neue"/>
              </a:defRPr>
            </a:lvl7pPr>
            <a:lvl8pPr lvl="7" marR="0" rtl="0" algn="l">
              <a:lnSpc>
                <a:spcPct val="100000"/>
              </a:lnSpc>
              <a:spcBef>
                <a:spcPts val="0"/>
              </a:spcBef>
              <a:spcAft>
                <a:spcPts val="0"/>
              </a:spcAft>
              <a:buClr>
                <a:schemeClr val="dk1"/>
              </a:buClr>
              <a:buSzPts val="2800"/>
              <a:buFont typeface="Helvetica Neue"/>
              <a:buNone/>
              <a:defRPr b="0" i="0" sz="2800" u="none" cap="none" strike="noStrike">
                <a:solidFill>
                  <a:schemeClr val="dk1"/>
                </a:solidFill>
                <a:latin typeface="Helvetica Neue"/>
                <a:ea typeface="Helvetica Neue"/>
                <a:cs typeface="Helvetica Neue"/>
                <a:sym typeface="Helvetica Neue"/>
              </a:defRPr>
            </a:lvl8pPr>
            <a:lvl9pPr lvl="8" marR="0" rtl="0" algn="l">
              <a:lnSpc>
                <a:spcPct val="100000"/>
              </a:lnSpc>
              <a:spcBef>
                <a:spcPts val="0"/>
              </a:spcBef>
              <a:spcAft>
                <a:spcPts val="0"/>
              </a:spcAft>
              <a:buClr>
                <a:schemeClr val="dk1"/>
              </a:buClr>
              <a:buSzPts val="2800"/>
              <a:buFont typeface="Helvetica Neue"/>
              <a:buNone/>
              <a:defRPr b="0" i="0" sz="2800" u="none" cap="none" strike="noStrike">
                <a:solidFill>
                  <a:schemeClr val="dk1"/>
                </a:solidFill>
                <a:latin typeface="Helvetica Neue"/>
                <a:ea typeface="Helvetica Neue"/>
                <a:cs typeface="Helvetica Neue"/>
                <a:sym typeface="Helvetica Neue"/>
              </a:defRPr>
            </a:lvl9pPr>
          </a:lstStyle>
          <a:p/>
        </p:txBody>
      </p:sp>
      <p:sp>
        <p:nvSpPr>
          <p:cNvPr id="7" name="Google Shape;7;p50"/>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Helvetica Neue"/>
              <a:buChar char="●"/>
              <a:defRPr b="0" i="0" sz="1800" u="none" cap="none" strike="noStrike">
                <a:solidFill>
                  <a:schemeClr val="dk2"/>
                </a:solidFill>
                <a:latin typeface="Helvetica Neue"/>
                <a:ea typeface="Helvetica Neue"/>
                <a:cs typeface="Helvetica Neue"/>
                <a:sym typeface="Helvetica Neue"/>
              </a:defRPr>
            </a:lvl1pPr>
            <a:lvl2pPr indent="-317500" lvl="1" marL="914400" marR="0" rtl="0" algn="l">
              <a:lnSpc>
                <a:spcPct val="115000"/>
              </a:lnSpc>
              <a:spcBef>
                <a:spcPts val="0"/>
              </a:spcBef>
              <a:spcAft>
                <a:spcPts val="0"/>
              </a:spcAft>
              <a:buClr>
                <a:schemeClr val="dk2"/>
              </a:buClr>
              <a:buSzPts val="1400"/>
              <a:buFont typeface="Helvetica Neue"/>
              <a:buChar char="○"/>
              <a:defRPr b="0" i="0" sz="1400" u="none" cap="none" strike="noStrike">
                <a:solidFill>
                  <a:schemeClr val="dk2"/>
                </a:solidFill>
                <a:latin typeface="Helvetica Neue"/>
                <a:ea typeface="Helvetica Neue"/>
                <a:cs typeface="Helvetica Neue"/>
                <a:sym typeface="Helvetica Neue"/>
              </a:defRPr>
            </a:lvl2pPr>
            <a:lvl3pPr indent="-317500" lvl="2" marL="1371600" marR="0" rtl="0" algn="l">
              <a:lnSpc>
                <a:spcPct val="115000"/>
              </a:lnSpc>
              <a:spcBef>
                <a:spcPts val="0"/>
              </a:spcBef>
              <a:spcAft>
                <a:spcPts val="0"/>
              </a:spcAft>
              <a:buClr>
                <a:schemeClr val="dk2"/>
              </a:buClr>
              <a:buSzPts val="1400"/>
              <a:buFont typeface="Helvetica Neue"/>
              <a:buChar char="■"/>
              <a:defRPr b="0" i="0" sz="1400" u="none" cap="none" strike="noStrike">
                <a:solidFill>
                  <a:schemeClr val="dk2"/>
                </a:solidFill>
                <a:latin typeface="Helvetica Neue"/>
                <a:ea typeface="Helvetica Neue"/>
                <a:cs typeface="Helvetica Neue"/>
                <a:sym typeface="Helvetica Neue"/>
              </a:defRPr>
            </a:lvl3pPr>
            <a:lvl4pPr indent="-317500" lvl="3" marL="1828800" marR="0" rtl="0" algn="l">
              <a:lnSpc>
                <a:spcPct val="115000"/>
              </a:lnSpc>
              <a:spcBef>
                <a:spcPts val="0"/>
              </a:spcBef>
              <a:spcAft>
                <a:spcPts val="0"/>
              </a:spcAft>
              <a:buClr>
                <a:schemeClr val="dk2"/>
              </a:buClr>
              <a:buSzPts val="1400"/>
              <a:buFont typeface="Helvetica Neue"/>
              <a:buChar char="●"/>
              <a:defRPr b="0" i="0" sz="1400" u="none" cap="none" strike="noStrike">
                <a:solidFill>
                  <a:schemeClr val="dk2"/>
                </a:solidFill>
                <a:latin typeface="Helvetica Neue"/>
                <a:ea typeface="Helvetica Neue"/>
                <a:cs typeface="Helvetica Neue"/>
                <a:sym typeface="Helvetica Neue"/>
              </a:defRPr>
            </a:lvl4pPr>
            <a:lvl5pPr indent="-317500" lvl="4" marL="2286000" marR="0" rtl="0" algn="l">
              <a:lnSpc>
                <a:spcPct val="115000"/>
              </a:lnSpc>
              <a:spcBef>
                <a:spcPts val="0"/>
              </a:spcBef>
              <a:spcAft>
                <a:spcPts val="0"/>
              </a:spcAft>
              <a:buClr>
                <a:schemeClr val="dk2"/>
              </a:buClr>
              <a:buSzPts val="1400"/>
              <a:buFont typeface="Helvetica Neue"/>
              <a:buChar char="○"/>
              <a:defRPr b="0" i="0" sz="1400" u="none" cap="none" strike="noStrike">
                <a:solidFill>
                  <a:schemeClr val="dk2"/>
                </a:solidFill>
                <a:latin typeface="Helvetica Neue"/>
                <a:ea typeface="Helvetica Neue"/>
                <a:cs typeface="Helvetica Neue"/>
                <a:sym typeface="Helvetica Neue"/>
              </a:defRPr>
            </a:lvl5pPr>
            <a:lvl6pPr indent="-317500" lvl="5" marL="2743200" marR="0" rtl="0" algn="l">
              <a:lnSpc>
                <a:spcPct val="115000"/>
              </a:lnSpc>
              <a:spcBef>
                <a:spcPts val="0"/>
              </a:spcBef>
              <a:spcAft>
                <a:spcPts val="0"/>
              </a:spcAft>
              <a:buClr>
                <a:schemeClr val="dk2"/>
              </a:buClr>
              <a:buSzPts val="1400"/>
              <a:buFont typeface="Helvetica Neue"/>
              <a:buChar char="■"/>
              <a:defRPr b="0" i="0" sz="1400" u="none" cap="none" strike="noStrike">
                <a:solidFill>
                  <a:schemeClr val="dk2"/>
                </a:solidFill>
                <a:latin typeface="Helvetica Neue"/>
                <a:ea typeface="Helvetica Neue"/>
                <a:cs typeface="Helvetica Neue"/>
                <a:sym typeface="Helvetica Neue"/>
              </a:defRPr>
            </a:lvl6pPr>
            <a:lvl7pPr indent="-317500" lvl="6" marL="3200400" marR="0" rtl="0" algn="l">
              <a:lnSpc>
                <a:spcPct val="115000"/>
              </a:lnSpc>
              <a:spcBef>
                <a:spcPts val="0"/>
              </a:spcBef>
              <a:spcAft>
                <a:spcPts val="0"/>
              </a:spcAft>
              <a:buClr>
                <a:schemeClr val="dk2"/>
              </a:buClr>
              <a:buSzPts val="1400"/>
              <a:buFont typeface="Helvetica Neue"/>
              <a:buChar char="●"/>
              <a:defRPr b="0" i="0" sz="1400" u="none" cap="none" strike="noStrike">
                <a:solidFill>
                  <a:schemeClr val="dk2"/>
                </a:solidFill>
                <a:latin typeface="Helvetica Neue"/>
                <a:ea typeface="Helvetica Neue"/>
                <a:cs typeface="Helvetica Neue"/>
                <a:sym typeface="Helvetica Neue"/>
              </a:defRPr>
            </a:lvl7pPr>
            <a:lvl8pPr indent="-317500" lvl="7" marL="3657600" marR="0" rtl="0" algn="l">
              <a:lnSpc>
                <a:spcPct val="115000"/>
              </a:lnSpc>
              <a:spcBef>
                <a:spcPts val="0"/>
              </a:spcBef>
              <a:spcAft>
                <a:spcPts val="0"/>
              </a:spcAft>
              <a:buClr>
                <a:schemeClr val="dk2"/>
              </a:buClr>
              <a:buSzPts val="1400"/>
              <a:buFont typeface="Helvetica Neue"/>
              <a:buChar char="○"/>
              <a:defRPr b="0" i="0" sz="1400" u="none" cap="none" strike="noStrike">
                <a:solidFill>
                  <a:schemeClr val="dk2"/>
                </a:solidFill>
                <a:latin typeface="Helvetica Neue"/>
                <a:ea typeface="Helvetica Neue"/>
                <a:cs typeface="Helvetica Neue"/>
                <a:sym typeface="Helvetica Neue"/>
              </a:defRPr>
            </a:lvl8pPr>
            <a:lvl9pPr indent="-317500" lvl="8" marL="4114800" marR="0" rtl="0" algn="l">
              <a:lnSpc>
                <a:spcPct val="115000"/>
              </a:lnSpc>
              <a:spcBef>
                <a:spcPts val="0"/>
              </a:spcBef>
              <a:spcAft>
                <a:spcPts val="0"/>
              </a:spcAft>
              <a:buClr>
                <a:schemeClr val="dk2"/>
              </a:buClr>
              <a:buSzPts val="1400"/>
              <a:buFont typeface="Helvetica Neue"/>
              <a:buChar char="■"/>
              <a:defRPr b="0" i="0" sz="1400" u="none" cap="none" strike="noStrike">
                <a:solidFill>
                  <a:schemeClr val="dk2"/>
                </a:solidFill>
                <a:latin typeface="Helvetica Neue"/>
                <a:ea typeface="Helvetica Neue"/>
                <a:cs typeface="Helvetica Neue"/>
                <a:sym typeface="Helvetica Neue"/>
              </a:defRPr>
            </a:lvl9pPr>
          </a:lstStyle>
          <a:p/>
        </p:txBody>
      </p:sp>
      <p:sp>
        <p:nvSpPr>
          <p:cNvPr id="8" name="Google Shape;8;p5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1pPr>
            <a:lvl2pPr indent="0" lvl="1" marL="0" marR="0" rtl="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2pPr>
            <a:lvl3pPr indent="0" lvl="2" marL="0" marR="0" rtl="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3pPr>
            <a:lvl4pPr indent="0" lvl="3" marL="0" marR="0" rtl="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4pPr>
            <a:lvl5pPr indent="0" lvl="4" marL="0" marR="0" rtl="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5pPr>
            <a:lvl6pPr indent="0" lvl="5" marL="0" marR="0" rtl="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6pPr>
            <a:lvl7pPr indent="0" lvl="6" marL="0" marR="0" rtl="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7pPr>
            <a:lvl8pPr indent="0" lvl="7" marL="0" marR="0" rtl="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8pPr>
            <a:lvl9pPr indent="0" lvl="8" marL="0" marR="0" rtl="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9pPr>
          </a:lstStyle>
          <a:p>
            <a:pPr indent="0" lvl="0" marL="0" rtl="0" algn="r">
              <a:spcBef>
                <a:spcPts val="0"/>
              </a:spcBef>
              <a:spcAft>
                <a:spcPts val="0"/>
              </a:spcAft>
              <a:buNone/>
            </a:pPr>
            <a:r>
              <a:rPr lang="en-GB"/>
              <a:t>Slide </a:t>
            </a:r>
            <a:fld id="{00000000-1234-1234-1234-123412341234}" type="slidenum">
              <a:rPr lang="en-GB"/>
              <a:t>‹#›</a:t>
            </a:fld>
            <a:endParaRPr>
              <a:solidFill>
                <a:srgbClr val="000000"/>
              </a:solidFill>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jpg"/><Relationship Id="rId4" Type="http://schemas.openxmlformats.org/officeDocument/2006/relationships/image" Target="../media/image6.png"/><Relationship Id="rId11" Type="http://schemas.openxmlformats.org/officeDocument/2006/relationships/image" Target="../media/image4.png"/><Relationship Id="rId10" Type="http://schemas.openxmlformats.org/officeDocument/2006/relationships/hyperlink" Target="https://www.instagram.com/binnacletraining_rtocode31319" TargetMode="External"/><Relationship Id="rId9" Type="http://schemas.openxmlformats.org/officeDocument/2006/relationships/image" Target="../media/image3.png"/><Relationship Id="rId5" Type="http://schemas.openxmlformats.org/officeDocument/2006/relationships/hyperlink" Target="mailto:admin@binnacletraining.com.au" TargetMode="External"/><Relationship Id="rId6" Type="http://schemas.openxmlformats.org/officeDocument/2006/relationships/hyperlink" Target="https://www.facebook.com/binnacleRTO/" TargetMode="External"/><Relationship Id="rId7" Type="http://schemas.openxmlformats.org/officeDocument/2006/relationships/image" Target="../media/image7.png"/><Relationship Id="rId8" Type="http://schemas.openxmlformats.org/officeDocument/2006/relationships/hyperlink" Target="https://www.linkedin.com/company/binnacle-training-college"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3.jp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6.png"/><Relationship Id="rId4" Type="http://schemas.openxmlformats.org/officeDocument/2006/relationships/image" Target="../media/image18.jpg"/><Relationship Id="rId5" Type="http://schemas.openxmlformats.org/officeDocument/2006/relationships/image" Target="../media/image2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9.jp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30.jp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4.jp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0.jp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6.png"/><Relationship Id="rId4" Type="http://schemas.openxmlformats.org/officeDocument/2006/relationships/image" Target="../media/image23.jpg"/><Relationship Id="rId5" Type="http://schemas.openxmlformats.org/officeDocument/2006/relationships/image" Target="../media/image2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1.jpg"/><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6.jp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7.jpg"/><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28.jpg"/><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0.jpg"/><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6.png"/><Relationship Id="rId4" Type="http://schemas.openxmlformats.org/officeDocument/2006/relationships/image" Target="../media/image29.jpg"/><Relationship Id="rId5" Type="http://schemas.openxmlformats.org/officeDocument/2006/relationships/image" Target="../media/image2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31.jpg"/><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37.jpg"/><Relationship Id="rId4" Type="http://schemas.openxmlformats.org/officeDocument/2006/relationships/image" Target="../media/image2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jpg"/><Relationship Id="rId4" Type="http://schemas.openxmlformats.org/officeDocument/2006/relationships/hyperlink" Target="https://www.binnacletraining.com.au/for-schools/programs/" TargetMode="External"/><Relationship Id="rId5" Type="http://schemas.openxmlformats.org/officeDocument/2006/relationships/image" Target="../media/image6.png"/><Relationship Id="rId6" Type="http://schemas.openxmlformats.org/officeDocument/2006/relationships/hyperlink" Target="mailto:admin@binnacletraining.com.au"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38.jpg"/><Relationship Id="rId4" Type="http://schemas.openxmlformats.org/officeDocument/2006/relationships/image" Target="../media/image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20.jpg"/><Relationship Id="rId4" Type="http://schemas.openxmlformats.org/officeDocument/2006/relationships/image" Target="../media/image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6.png"/><Relationship Id="rId4" Type="http://schemas.openxmlformats.org/officeDocument/2006/relationships/image" Target="../media/image32.jpg"/><Relationship Id="rId5" Type="http://schemas.openxmlformats.org/officeDocument/2006/relationships/image" Target="../media/image2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34.jpg"/><Relationship Id="rId4" Type="http://schemas.openxmlformats.org/officeDocument/2006/relationships/image" Target="../media/image2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36.jpg"/><Relationship Id="rId4" Type="http://schemas.openxmlformats.org/officeDocument/2006/relationships/image" Target="../media/image2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6.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image" Target="../media/image33.jpg"/><Relationship Id="rId4" Type="http://schemas.openxmlformats.org/officeDocument/2006/relationships/image" Target="../media/image6.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20.jpg"/><Relationship Id="rId4" Type="http://schemas.openxmlformats.org/officeDocument/2006/relationships/image" Target="../media/image6.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 Id="rId3" Type="http://schemas.openxmlformats.org/officeDocument/2006/relationships/image" Target="../media/image33.jpg"/><Relationship Id="rId4" Type="http://schemas.openxmlformats.org/officeDocument/2006/relationships/image" Target="../media/image6.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20.jpg"/><Relationship Id="rId4" Type="http://schemas.openxmlformats.org/officeDocument/2006/relationships/image" Target="../media/image6.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6.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 Id="rId3" Type="http://schemas.openxmlformats.org/officeDocument/2006/relationships/image" Target="../media/image33.jpg"/><Relationship Id="rId4" Type="http://schemas.openxmlformats.org/officeDocument/2006/relationships/image" Target="../media/image6.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20.jpg"/><Relationship Id="rId4" Type="http://schemas.openxmlformats.org/officeDocument/2006/relationships/image" Target="../media/image6.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6.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 Id="rId3" Type="http://schemas.openxmlformats.org/officeDocument/2006/relationships/image" Target="../media/image1.jpg"/><Relationship Id="rId4" Type="http://schemas.openxmlformats.org/officeDocument/2006/relationships/image" Target="../media/image6.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image" Target="../media/image1.jpg"/><Relationship Id="rId4" Type="http://schemas.openxmlformats.org/officeDocument/2006/relationships/image" Target="../media/image6.png"/><Relationship Id="rId5" Type="http://schemas.openxmlformats.org/officeDocument/2006/relationships/image" Target="../media/image43.png"/><Relationship Id="rId6" Type="http://schemas.openxmlformats.org/officeDocument/2006/relationships/hyperlink" Target="https://www.binnacletraining.com.au/for-schools/programs/"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 Id="rId3" Type="http://schemas.openxmlformats.org/officeDocument/2006/relationships/image" Target="../media/image12.jpg"/><Relationship Id="rId4" Type="http://schemas.openxmlformats.org/officeDocument/2006/relationships/image" Target="../media/image6.png"/><Relationship Id="rId10" Type="http://schemas.openxmlformats.org/officeDocument/2006/relationships/image" Target="../media/image4.png"/><Relationship Id="rId9" Type="http://schemas.openxmlformats.org/officeDocument/2006/relationships/hyperlink" Target="https://www.instagram.com/binnacletraining_rtocode31319" TargetMode="External"/><Relationship Id="rId5" Type="http://schemas.openxmlformats.org/officeDocument/2006/relationships/hyperlink" Target="https://www.facebook.com/binnacleRTO/" TargetMode="External"/><Relationship Id="rId6" Type="http://schemas.openxmlformats.org/officeDocument/2006/relationships/image" Target="../media/image7.png"/><Relationship Id="rId7" Type="http://schemas.openxmlformats.org/officeDocument/2006/relationships/hyperlink" Target="https://www.linkedin.com/company/binnacle-training-college" TargetMode="External"/><Relationship Id="rId8"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2.jp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5.jp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7.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4.jp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3" name="Shape 53"/>
        <p:cNvGrpSpPr/>
        <p:nvPr/>
      </p:nvGrpSpPr>
      <p:grpSpPr>
        <a:xfrm>
          <a:off x="0" y="0"/>
          <a:ext cx="0" cy="0"/>
          <a:chOff x="0" y="0"/>
          <a:chExt cx="0" cy="0"/>
        </a:xfrm>
      </p:grpSpPr>
      <p:sp>
        <p:nvSpPr>
          <p:cNvPr id="54" name="Google Shape;54;p1"/>
          <p:cNvSpPr txBox="1"/>
          <p:nvPr>
            <p:ph type="ctrTitle"/>
          </p:nvPr>
        </p:nvSpPr>
        <p:spPr>
          <a:xfrm>
            <a:off x="360075" y="926650"/>
            <a:ext cx="6040500" cy="2052600"/>
          </a:xfrm>
          <a:prstGeom prst="rect">
            <a:avLst/>
          </a:prstGeom>
          <a:noFill/>
          <a:ln>
            <a:noFill/>
          </a:ln>
        </p:spPr>
        <p:txBody>
          <a:bodyPr anchorCtr="0" anchor="b" bIns="91425" lIns="91425" spcFirstLastPara="1" rIns="91425" wrap="square" tIns="91425">
            <a:noAutofit/>
          </a:bodyPr>
          <a:lstStyle/>
          <a:p>
            <a:pPr indent="0" lvl="0" marL="0" rtl="0" algn="l">
              <a:lnSpc>
                <a:spcPct val="80000"/>
              </a:lnSpc>
              <a:spcBef>
                <a:spcPts val="0"/>
              </a:spcBef>
              <a:spcAft>
                <a:spcPts val="0"/>
              </a:spcAft>
              <a:buSzPts val="5200"/>
              <a:buNone/>
            </a:pPr>
            <a:r>
              <a:rPr lang="en-GB" sz="7800"/>
              <a:t>BUSINESS &amp; TOURISM</a:t>
            </a:r>
            <a:endParaRPr sz="7800"/>
          </a:p>
        </p:txBody>
      </p:sp>
      <p:pic>
        <p:nvPicPr>
          <p:cNvPr id="55" name="Google Shape;55;p1"/>
          <p:cNvPicPr preferRelativeResize="0"/>
          <p:nvPr/>
        </p:nvPicPr>
        <p:blipFill rotWithShape="1">
          <a:blip r:embed="rId4">
            <a:alphaModFix/>
          </a:blip>
          <a:srcRect b="0" l="0" r="0" t="0"/>
          <a:stretch/>
        </p:blipFill>
        <p:spPr>
          <a:xfrm>
            <a:off x="7240697" y="4165502"/>
            <a:ext cx="1506976" cy="549899"/>
          </a:xfrm>
          <a:prstGeom prst="rect">
            <a:avLst/>
          </a:prstGeom>
          <a:noFill/>
          <a:ln>
            <a:noFill/>
          </a:ln>
        </p:spPr>
      </p:pic>
      <p:sp>
        <p:nvSpPr>
          <p:cNvPr id="56" name="Google Shape;56;p1"/>
          <p:cNvSpPr txBox="1"/>
          <p:nvPr>
            <p:ph idx="1" type="subTitle"/>
          </p:nvPr>
        </p:nvSpPr>
        <p:spPr>
          <a:xfrm>
            <a:off x="400700" y="4146550"/>
            <a:ext cx="2201400" cy="723600"/>
          </a:xfrm>
          <a:prstGeom prst="rect">
            <a:avLst/>
          </a:prstGeom>
          <a:noFill/>
          <a:ln>
            <a:noFill/>
          </a:ln>
        </p:spPr>
        <p:txBody>
          <a:bodyPr anchorCtr="0" anchor="t" bIns="91425" lIns="91425" spcFirstLastPara="1" rIns="91425" wrap="square" tIns="91425">
            <a:normAutofit lnSpcReduction="10000"/>
          </a:bodyPr>
          <a:lstStyle/>
          <a:p>
            <a:pPr indent="0" lvl="0" marL="0" rtl="0" algn="l">
              <a:lnSpc>
                <a:spcPct val="130000"/>
              </a:lnSpc>
              <a:spcBef>
                <a:spcPts val="0"/>
              </a:spcBef>
              <a:spcAft>
                <a:spcPts val="0"/>
              </a:spcAft>
              <a:buSzPts val="789"/>
              <a:buNone/>
            </a:pPr>
            <a:r>
              <a:rPr lang="en-GB" sz="910">
                <a:solidFill>
                  <a:schemeClr val="lt1"/>
                </a:solidFill>
              </a:rPr>
              <a:t>1300 303 715</a:t>
            </a:r>
            <a:endParaRPr sz="910">
              <a:solidFill>
                <a:schemeClr val="lt1"/>
              </a:solidFill>
            </a:endParaRPr>
          </a:p>
          <a:p>
            <a:pPr indent="0" lvl="0" marL="0" rtl="0" algn="l">
              <a:lnSpc>
                <a:spcPct val="130000"/>
              </a:lnSpc>
              <a:spcBef>
                <a:spcPts val="0"/>
              </a:spcBef>
              <a:spcAft>
                <a:spcPts val="0"/>
              </a:spcAft>
              <a:buSzPts val="789"/>
              <a:buNone/>
            </a:pPr>
            <a:r>
              <a:rPr lang="en-GB" sz="910">
                <a:solidFill>
                  <a:schemeClr val="lt1"/>
                </a:solidFill>
                <a:uFill>
                  <a:noFill/>
                </a:uFill>
                <a:hlinkClick r:id="rId5">
                  <a:extLst>
                    <a:ext uri="{A12FA001-AC4F-418D-AE19-62706E023703}">
                      <ahyp:hlinkClr val="tx"/>
                    </a:ext>
                  </a:extLst>
                </a:hlinkClick>
              </a:rPr>
              <a:t>admin@binnacletraining.com.au</a:t>
            </a:r>
            <a:endParaRPr sz="910">
              <a:solidFill>
                <a:schemeClr val="lt1"/>
              </a:solidFill>
            </a:endParaRPr>
          </a:p>
          <a:p>
            <a:pPr indent="0" lvl="0" marL="0" rtl="0" algn="l">
              <a:lnSpc>
                <a:spcPct val="130000"/>
              </a:lnSpc>
              <a:spcBef>
                <a:spcPts val="0"/>
              </a:spcBef>
              <a:spcAft>
                <a:spcPts val="0"/>
              </a:spcAft>
              <a:buSzPts val="789"/>
              <a:buNone/>
            </a:pPr>
            <a:r>
              <a:rPr lang="en-GB" sz="910">
                <a:solidFill>
                  <a:schemeClr val="lt1"/>
                </a:solidFill>
              </a:rPr>
              <a:t>binnacletraining.com.au</a:t>
            </a:r>
            <a:endParaRPr sz="910">
              <a:solidFill>
                <a:schemeClr val="lt1"/>
              </a:solidFill>
            </a:endParaRPr>
          </a:p>
        </p:txBody>
      </p:sp>
      <p:sp>
        <p:nvSpPr>
          <p:cNvPr id="57" name="Google Shape;57;p1"/>
          <p:cNvSpPr/>
          <p:nvPr/>
        </p:nvSpPr>
        <p:spPr>
          <a:xfrm>
            <a:off x="491675" y="572925"/>
            <a:ext cx="3882505" cy="238243"/>
          </a:xfrm>
          <a:prstGeom prst="rect">
            <a:avLst/>
          </a:prstGeom>
        </p:spPr>
        <p:txBody>
          <a:bodyPr>
            <a:prstTxWarp prst="textPlain"/>
          </a:bodyPr>
          <a:lstStyle/>
          <a:p>
            <a:pPr lvl="0" algn="ctr"/>
            <a:r>
              <a:rPr b="1" i="0">
                <a:ln cap="flat" cmpd="sng" w="9525">
                  <a:solidFill>
                    <a:schemeClr val="accent1"/>
                  </a:solidFill>
                  <a:prstDash val="solid"/>
                  <a:round/>
                  <a:headEnd len="sm" w="sm" type="none"/>
                  <a:tailEnd len="sm" w="sm" type="none"/>
                </a:ln>
                <a:noFill/>
                <a:latin typeface="Helvetica Neue"/>
              </a:rPr>
              <a:t>2025 COURSE OFFERINGS</a:t>
            </a:r>
          </a:p>
        </p:txBody>
      </p:sp>
      <p:pic>
        <p:nvPicPr>
          <p:cNvPr id="58" name="Google Shape;58;p1">
            <a:hlinkClick r:id="rId6"/>
          </p:cNvPr>
          <p:cNvPicPr preferRelativeResize="0"/>
          <p:nvPr/>
        </p:nvPicPr>
        <p:blipFill rotWithShape="1">
          <a:blip r:embed="rId7">
            <a:alphaModFix/>
          </a:blip>
          <a:srcRect b="0" l="0" r="0" t="0"/>
          <a:stretch/>
        </p:blipFill>
        <p:spPr>
          <a:xfrm>
            <a:off x="491670" y="3878537"/>
            <a:ext cx="197150" cy="202223"/>
          </a:xfrm>
          <a:prstGeom prst="rect">
            <a:avLst/>
          </a:prstGeom>
          <a:noFill/>
          <a:ln>
            <a:noFill/>
          </a:ln>
        </p:spPr>
      </p:pic>
      <p:pic>
        <p:nvPicPr>
          <p:cNvPr id="59" name="Google Shape;59;p1">
            <a:hlinkClick r:id="rId8"/>
          </p:cNvPr>
          <p:cNvPicPr preferRelativeResize="0"/>
          <p:nvPr/>
        </p:nvPicPr>
        <p:blipFill rotWithShape="1">
          <a:blip r:embed="rId9">
            <a:alphaModFix/>
          </a:blip>
          <a:srcRect b="0" l="0" r="0" t="0"/>
          <a:stretch/>
        </p:blipFill>
        <p:spPr>
          <a:xfrm>
            <a:off x="739261" y="3878539"/>
            <a:ext cx="197150" cy="202223"/>
          </a:xfrm>
          <a:prstGeom prst="rect">
            <a:avLst/>
          </a:prstGeom>
          <a:noFill/>
          <a:ln>
            <a:noFill/>
          </a:ln>
        </p:spPr>
      </p:pic>
      <p:pic>
        <p:nvPicPr>
          <p:cNvPr id="60" name="Google Shape;60;p1">
            <a:hlinkClick r:id="rId10"/>
          </p:cNvPr>
          <p:cNvPicPr preferRelativeResize="0"/>
          <p:nvPr/>
        </p:nvPicPr>
        <p:blipFill rotWithShape="1">
          <a:blip r:embed="rId11">
            <a:alphaModFix/>
          </a:blip>
          <a:srcRect b="0" l="0" r="0" t="0"/>
          <a:stretch/>
        </p:blipFill>
        <p:spPr>
          <a:xfrm>
            <a:off x="986870" y="3878539"/>
            <a:ext cx="197150" cy="20222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pic>
        <p:nvPicPr>
          <p:cNvPr id="133" name="Google Shape;133;p10"/>
          <p:cNvPicPr preferRelativeResize="0"/>
          <p:nvPr/>
        </p:nvPicPr>
        <p:blipFill rotWithShape="1">
          <a:blip r:embed="rId3">
            <a:alphaModFix/>
          </a:blip>
          <a:srcRect b="0" l="0" r="0" t="0"/>
          <a:stretch/>
        </p:blipFill>
        <p:spPr>
          <a:xfrm>
            <a:off x="0" y="-2487"/>
            <a:ext cx="4572000" cy="5143500"/>
          </a:xfrm>
          <a:prstGeom prst="rect">
            <a:avLst/>
          </a:prstGeom>
          <a:noFill/>
          <a:ln>
            <a:noFill/>
          </a:ln>
        </p:spPr>
      </p:pic>
      <p:pic>
        <p:nvPicPr>
          <p:cNvPr id="134" name="Google Shape;134;p10"/>
          <p:cNvPicPr preferRelativeResize="0"/>
          <p:nvPr/>
        </p:nvPicPr>
        <p:blipFill rotWithShape="1">
          <a:blip r:embed="rId4">
            <a:alphaModFix/>
          </a:blip>
          <a:srcRect b="0" l="0" r="0" t="0"/>
          <a:stretch/>
        </p:blipFill>
        <p:spPr>
          <a:xfrm>
            <a:off x="202300" y="4645526"/>
            <a:ext cx="888525" cy="324225"/>
          </a:xfrm>
          <a:prstGeom prst="rect">
            <a:avLst/>
          </a:prstGeom>
          <a:noFill/>
          <a:ln>
            <a:noFill/>
          </a:ln>
        </p:spPr>
      </p:pic>
      <p:sp>
        <p:nvSpPr>
          <p:cNvPr id="135" name="Google Shape;135;p10"/>
          <p:cNvSpPr txBox="1"/>
          <p:nvPr>
            <p:ph idx="1" type="body"/>
          </p:nvPr>
        </p:nvSpPr>
        <p:spPr>
          <a:xfrm>
            <a:off x="317025" y="1510950"/>
            <a:ext cx="3887400" cy="2686200"/>
          </a:xfrm>
          <a:prstGeom prst="rect">
            <a:avLst/>
          </a:prstGeom>
          <a:noFill/>
          <a:ln>
            <a:noFill/>
          </a:ln>
        </p:spPr>
        <p:txBody>
          <a:bodyPr anchorCtr="0" anchor="t" bIns="91425" lIns="91425" spcFirstLastPara="1" rIns="91425" wrap="square" tIns="91425">
            <a:noAutofit/>
          </a:bodyPr>
          <a:lstStyle/>
          <a:p>
            <a:pPr indent="0" lvl="0" marL="0" rtl="0" algn="l">
              <a:lnSpc>
                <a:spcPct val="105000"/>
              </a:lnSpc>
              <a:spcBef>
                <a:spcPts val="0"/>
              </a:spcBef>
              <a:spcAft>
                <a:spcPts val="0"/>
              </a:spcAft>
              <a:buClr>
                <a:schemeClr val="dk1"/>
              </a:buClr>
              <a:buSzPts val="1100"/>
              <a:buFont typeface="Arial"/>
              <a:buNone/>
            </a:pPr>
            <a:r>
              <a:rPr lang="en-GB" sz="1200">
                <a:solidFill>
                  <a:schemeClr val="lt1"/>
                </a:solidFill>
                <a:latin typeface="Helvetica Neue Light"/>
                <a:ea typeface="Helvetica Neue Light"/>
                <a:cs typeface="Helvetica Neue Light"/>
                <a:sym typeface="Helvetica Neue Light"/>
              </a:rPr>
              <a:t>Students participate in the delivery of a range of project based activities and programs within their school community. </a:t>
            </a:r>
            <a:endParaRPr sz="1200">
              <a:solidFill>
                <a:schemeClr val="lt1"/>
              </a:solidFill>
              <a:latin typeface="Helvetica Neue Light"/>
              <a:ea typeface="Helvetica Neue Light"/>
              <a:cs typeface="Helvetica Neue Light"/>
              <a:sym typeface="Helvetica Neue Light"/>
            </a:endParaRPr>
          </a:p>
          <a:p>
            <a:pPr indent="0" lvl="0" marL="0" rtl="0" algn="l">
              <a:lnSpc>
                <a:spcPct val="105000"/>
              </a:lnSpc>
              <a:spcBef>
                <a:spcPts val="0"/>
              </a:spcBef>
              <a:spcAft>
                <a:spcPts val="0"/>
              </a:spcAft>
              <a:buClr>
                <a:schemeClr val="dk1"/>
              </a:buClr>
              <a:buSzPts val="1100"/>
              <a:buFont typeface="Arial"/>
              <a:buNone/>
            </a:pPr>
            <a:r>
              <a:t/>
            </a:r>
            <a:endParaRPr sz="1200">
              <a:solidFill>
                <a:schemeClr val="lt1"/>
              </a:solidFill>
              <a:latin typeface="Helvetica Neue Light"/>
              <a:ea typeface="Helvetica Neue Light"/>
              <a:cs typeface="Helvetica Neue Light"/>
              <a:sym typeface="Helvetica Neue Light"/>
            </a:endParaRPr>
          </a:p>
          <a:p>
            <a:pPr indent="0" lvl="0" marL="0" rtl="0" algn="l">
              <a:lnSpc>
                <a:spcPct val="105000"/>
              </a:lnSpc>
              <a:spcBef>
                <a:spcPts val="0"/>
              </a:spcBef>
              <a:spcAft>
                <a:spcPts val="0"/>
              </a:spcAft>
              <a:buClr>
                <a:schemeClr val="dk1"/>
              </a:buClr>
              <a:buSzPts val="1100"/>
              <a:buFont typeface="Arial"/>
              <a:buNone/>
            </a:pPr>
            <a:r>
              <a:rPr lang="en-GB" sz="1200">
                <a:solidFill>
                  <a:schemeClr val="lt1"/>
                </a:solidFill>
                <a:latin typeface="Helvetica Neue Light"/>
                <a:ea typeface="Helvetica Neue Light"/>
                <a:cs typeface="Helvetica Neue Light"/>
                <a:sym typeface="Helvetica Neue Light"/>
              </a:rPr>
              <a:t>Graduates will be competent in a range of essential business skills including; self awareness/personal effectiveness, effective communication techniques, critical thinking and problem solving, time management, team work, workplace health and safety and participating in sustainable work practices.</a:t>
            </a:r>
            <a:endParaRPr sz="1200">
              <a:solidFill>
                <a:schemeClr val="lt1"/>
              </a:solidFill>
              <a:latin typeface="Helvetica Neue Light"/>
              <a:ea typeface="Helvetica Neue Light"/>
              <a:cs typeface="Helvetica Neue Light"/>
              <a:sym typeface="Helvetica Neue Light"/>
            </a:endParaRPr>
          </a:p>
          <a:p>
            <a:pPr indent="0" lvl="0" marL="0" rtl="0" algn="l">
              <a:lnSpc>
                <a:spcPct val="105000"/>
              </a:lnSpc>
              <a:spcBef>
                <a:spcPts val="0"/>
              </a:spcBef>
              <a:spcAft>
                <a:spcPts val="0"/>
              </a:spcAft>
              <a:buClr>
                <a:schemeClr val="dk1"/>
              </a:buClr>
              <a:buSzPts val="1100"/>
              <a:buFont typeface="Arial"/>
              <a:buNone/>
            </a:pPr>
            <a:r>
              <a:t/>
            </a:r>
            <a:endParaRPr sz="1200">
              <a:solidFill>
                <a:schemeClr val="lt1"/>
              </a:solidFill>
              <a:latin typeface="Helvetica Neue Light"/>
              <a:ea typeface="Helvetica Neue Light"/>
              <a:cs typeface="Helvetica Neue Light"/>
              <a:sym typeface="Helvetica Neue Light"/>
            </a:endParaRPr>
          </a:p>
          <a:p>
            <a:pPr indent="0" lvl="0" marL="0" rtl="0" algn="l">
              <a:lnSpc>
                <a:spcPct val="105000"/>
              </a:lnSpc>
              <a:spcBef>
                <a:spcPts val="0"/>
              </a:spcBef>
              <a:spcAft>
                <a:spcPts val="0"/>
              </a:spcAft>
              <a:buClr>
                <a:schemeClr val="dk1"/>
              </a:buClr>
              <a:buSzPts val="1100"/>
              <a:buFont typeface="Arial"/>
              <a:buNone/>
            </a:pPr>
            <a:r>
              <a:rPr lang="en-GB" sz="1200">
                <a:solidFill>
                  <a:schemeClr val="lt1"/>
                </a:solidFill>
                <a:latin typeface="Helvetica Neue Light"/>
                <a:ea typeface="Helvetica Neue Light"/>
                <a:cs typeface="Helvetica Neue Light"/>
                <a:sym typeface="Helvetica Neue Light"/>
              </a:rPr>
              <a:t>An excellent work readiness program where students develop a range of essential workplace skills.</a:t>
            </a:r>
            <a:endParaRPr sz="1200">
              <a:solidFill>
                <a:schemeClr val="lt1"/>
              </a:solidFill>
              <a:latin typeface="Helvetica Neue Light"/>
              <a:ea typeface="Helvetica Neue Light"/>
              <a:cs typeface="Helvetica Neue Light"/>
              <a:sym typeface="Helvetica Neue Light"/>
            </a:endParaRPr>
          </a:p>
        </p:txBody>
      </p:sp>
      <p:sp>
        <p:nvSpPr>
          <p:cNvPr id="136" name="Google Shape;136;p10"/>
          <p:cNvSpPr txBox="1"/>
          <p:nvPr>
            <p:ph type="title"/>
          </p:nvPr>
        </p:nvSpPr>
        <p:spPr>
          <a:xfrm>
            <a:off x="317025" y="609575"/>
            <a:ext cx="3604500" cy="8319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SzPts val="4400"/>
              <a:buNone/>
            </a:pPr>
            <a:r>
              <a:rPr b="1" lang="en-GB" sz="2400">
                <a:solidFill>
                  <a:schemeClr val="lt1"/>
                </a:solidFill>
              </a:rPr>
              <a:t>BSB20120 Certificate II in Workplace Skills</a:t>
            </a:r>
            <a:endParaRPr b="1" sz="2180">
              <a:solidFill>
                <a:schemeClr val="lt1"/>
              </a:solidFill>
            </a:endParaRPr>
          </a:p>
        </p:txBody>
      </p:sp>
      <p:graphicFrame>
        <p:nvGraphicFramePr>
          <p:cNvPr id="137" name="Google Shape;137;p10"/>
          <p:cNvGraphicFramePr/>
          <p:nvPr/>
        </p:nvGraphicFramePr>
        <p:xfrm>
          <a:off x="4890450" y="593263"/>
          <a:ext cx="3000000" cy="3000000"/>
        </p:xfrm>
        <a:graphic>
          <a:graphicData uri="http://schemas.openxmlformats.org/drawingml/2006/table">
            <a:tbl>
              <a:tblPr>
                <a:noFill/>
                <a:tableStyleId>{6EF70DF7-E708-4266-BADA-7CB597A1AB38}</a:tableStyleId>
              </a:tblPr>
              <a:tblGrid>
                <a:gridCol w="1477600"/>
                <a:gridCol w="2472025"/>
              </a:tblGrid>
              <a:tr h="635525">
                <a:tc>
                  <a:txBody>
                    <a:bodyPr/>
                    <a:lstStyle/>
                    <a:p>
                      <a:pPr indent="0" lvl="0" marL="0" marR="0" rtl="0" algn="l">
                        <a:lnSpc>
                          <a:spcPct val="115000"/>
                        </a:lnSpc>
                        <a:spcBef>
                          <a:spcPts val="0"/>
                        </a:spcBef>
                        <a:spcAft>
                          <a:spcPts val="0"/>
                        </a:spcAft>
                        <a:buClr>
                          <a:srgbClr val="000000"/>
                        </a:buClr>
                        <a:buSzPts val="1300"/>
                        <a:buFont typeface="Arial"/>
                        <a:buNone/>
                      </a:pPr>
                      <a:r>
                        <a:rPr b="1" lang="en-GB" sz="900" u="none" cap="none" strike="noStrike">
                          <a:solidFill>
                            <a:srgbClr val="FFFFFF"/>
                          </a:solidFill>
                          <a:latin typeface="Helvetica Neue"/>
                          <a:ea typeface="Helvetica Neue"/>
                          <a:cs typeface="Helvetica Neue"/>
                          <a:sym typeface="Helvetica Neue"/>
                        </a:rPr>
                        <a:t>Delivery Format:</a:t>
                      </a:r>
                      <a:endParaRPr b="1" sz="900" u="none" cap="none" strike="noStrike">
                        <a:solidFill>
                          <a:srgbClr val="FFFFFF"/>
                        </a:solidFill>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EA8C1C"/>
                    </a:solidFill>
                  </a:tcPr>
                </a:tc>
                <a:tc>
                  <a:txBody>
                    <a:bodyPr/>
                    <a:lstStyle/>
                    <a:p>
                      <a:pPr indent="0" lvl="0" marL="0" marR="0" rtl="0" algn="l">
                        <a:lnSpc>
                          <a:spcPct val="115000"/>
                        </a:lnSpc>
                        <a:spcBef>
                          <a:spcPts val="0"/>
                        </a:spcBef>
                        <a:spcAft>
                          <a:spcPts val="0"/>
                        </a:spcAft>
                        <a:buClr>
                          <a:srgbClr val="000000"/>
                        </a:buClr>
                        <a:buSzPts val="1300"/>
                        <a:buFont typeface="Arial"/>
                        <a:buNone/>
                      </a:pPr>
                      <a:r>
                        <a:rPr b="1" lang="en-GB" sz="900" u="none" cap="none" strike="noStrike">
                          <a:latin typeface="Helvetica Neue"/>
                          <a:ea typeface="Helvetica Neue"/>
                          <a:cs typeface="Helvetica Neue"/>
                          <a:sym typeface="Helvetica Neue"/>
                        </a:rPr>
                        <a:t>1-Year Format</a:t>
                      </a:r>
                      <a:r>
                        <a:rPr lang="en-GB" sz="900" u="none" cap="none" strike="noStrike">
                          <a:latin typeface="Helvetica Neue"/>
                          <a:ea typeface="Helvetica Neue"/>
                          <a:cs typeface="Helvetica Neue"/>
                          <a:sym typeface="Helvetica Neue"/>
                        </a:rPr>
                        <a:t> </a:t>
                      </a:r>
                      <a:r>
                        <a:rPr b="1" lang="en-GB" sz="900" u="none" cap="none" strike="noStrike">
                          <a:latin typeface="Helvetica Neue"/>
                          <a:ea typeface="Helvetica Neue"/>
                          <a:cs typeface="Helvetica Neue"/>
                          <a:sym typeface="Helvetica Neue"/>
                        </a:rPr>
                        <a:t>(4 Terms)</a:t>
                      </a:r>
                      <a:endParaRPr b="1" sz="900" u="none" cap="none" strike="noStrike">
                        <a:latin typeface="Helvetica Neue"/>
                        <a:ea typeface="Helvetica Neue"/>
                        <a:cs typeface="Helvetica Neue"/>
                        <a:sym typeface="Helvetica Neue"/>
                      </a:endParaRPr>
                    </a:p>
                    <a:p>
                      <a:pPr indent="0" lvl="0" marL="0" marR="0" rtl="0" algn="l">
                        <a:lnSpc>
                          <a:spcPct val="115000"/>
                        </a:lnSpc>
                        <a:spcBef>
                          <a:spcPts val="0"/>
                        </a:spcBef>
                        <a:spcAft>
                          <a:spcPts val="0"/>
                        </a:spcAft>
                        <a:buClr>
                          <a:schemeClr val="dk1"/>
                        </a:buClr>
                        <a:buSzPts val="1100"/>
                        <a:buFont typeface="Arial"/>
                        <a:buNone/>
                      </a:pPr>
                      <a:r>
                        <a:rPr i="1" lang="en-GB" sz="900" u="none" cap="none" strike="noStrike">
                          <a:latin typeface="Helvetica Neue"/>
                          <a:ea typeface="Helvetica Neue"/>
                          <a:cs typeface="Helvetica Neue"/>
                          <a:sym typeface="Helvetica Neue"/>
                        </a:rPr>
                        <a:t>*Packaged as a 4-Term Format however can be delivered over 2-Years</a:t>
                      </a:r>
                      <a:endParaRPr i="1" sz="900" u="none" cap="none" strike="noStrike">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505925">
                <a:tc>
                  <a:txBody>
                    <a:bodyPr/>
                    <a:lstStyle/>
                    <a:p>
                      <a:pPr indent="0" lvl="0" marL="0" marR="0" rtl="0" algn="l">
                        <a:lnSpc>
                          <a:spcPct val="115000"/>
                        </a:lnSpc>
                        <a:spcBef>
                          <a:spcPts val="0"/>
                        </a:spcBef>
                        <a:spcAft>
                          <a:spcPts val="0"/>
                        </a:spcAft>
                        <a:buClr>
                          <a:srgbClr val="000000"/>
                        </a:buClr>
                        <a:buSzPts val="1300"/>
                        <a:buFont typeface="Arial"/>
                        <a:buNone/>
                      </a:pPr>
                      <a:r>
                        <a:rPr b="1" lang="en-GB" sz="900" u="none" cap="none" strike="noStrike">
                          <a:solidFill>
                            <a:srgbClr val="FFFFFF"/>
                          </a:solidFill>
                          <a:latin typeface="Helvetica Neue"/>
                          <a:ea typeface="Helvetica Neue"/>
                          <a:cs typeface="Helvetica Neue"/>
                          <a:sym typeface="Helvetica Neue"/>
                        </a:rPr>
                        <a:t>Timetable Requirements:</a:t>
                      </a:r>
                      <a:endParaRPr b="1" sz="900" u="none" cap="none" strike="noStrike">
                        <a:solidFill>
                          <a:srgbClr val="FFFFFF"/>
                        </a:solidFill>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EA8C1C"/>
                    </a:solidFill>
                  </a:tcPr>
                </a:tc>
                <a:tc>
                  <a:txBody>
                    <a:bodyPr/>
                    <a:lstStyle/>
                    <a:p>
                      <a:pPr indent="0" lvl="0" marL="0" marR="0" rtl="0" algn="l">
                        <a:lnSpc>
                          <a:spcPct val="115000"/>
                        </a:lnSpc>
                        <a:spcBef>
                          <a:spcPts val="0"/>
                        </a:spcBef>
                        <a:spcAft>
                          <a:spcPts val="0"/>
                        </a:spcAft>
                        <a:buClr>
                          <a:srgbClr val="000000"/>
                        </a:buClr>
                        <a:buSzPts val="1300"/>
                        <a:buFont typeface="Arial"/>
                        <a:buNone/>
                      </a:pPr>
                      <a:r>
                        <a:rPr b="1" lang="en-GB" sz="900" u="none" cap="none" strike="noStrike">
                          <a:latin typeface="Helvetica Neue"/>
                          <a:ea typeface="Helvetica Neue"/>
                          <a:cs typeface="Helvetica Neue"/>
                          <a:sym typeface="Helvetica Neue"/>
                        </a:rPr>
                        <a:t>1-Timetable Line</a:t>
                      </a:r>
                      <a:endParaRPr b="1" sz="900" u="none" cap="none" strike="noStrike">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274350">
                <a:tc>
                  <a:txBody>
                    <a:bodyPr/>
                    <a:lstStyle/>
                    <a:p>
                      <a:pPr indent="0" lvl="0" marL="0" marR="0" rtl="0" algn="l">
                        <a:lnSpc>
                          <a:spcPct val="115000"/>
                        </a:lnSpc>
                        <a:spcBef>
                          <a:spcPts val="0"/>
                        </a:spcBef>
                        <a:spcAft>
                          <a:spcPts val="0"/>
                        </a:spcAft>
                        <a:buClr>
                          <a:srgbClr val="000000"/>
                        </a:buClr>
                        <a:buSzPts val="1300"/>
                        <a:buFont typeface="Arial"/>
                        <a:buNone/>
                      </a:pPr>
                      <a:r>
                        <a:rPr b="1" lang="en-GB" sz="900" u="none" cap="none" strike="noStrike">
                          <a:solidFill>
                            <a:srgbClr val="FFFFFF"/>
                          </a:solidFill>
                          <a:latin typeface="Helvetica Neue"/>
                          <a:ea typeface="Helvetica Neue"/>
                          <a:cs typeface="Helvetica Neue"/>
                          <a:sym typeface="Helvetica Neue"/>
                        </a:rPr>
                        <a:t>Units of Competency:</a:t>
                      </a:r>
                      <a:endParaRPr b="1" sz="900" u="none" cap="none" strike="noStrike">
                        <a:solidFill>
                          <a:srgbClr val="FFFFFF"/>
                        </a:solidFill>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EA8C1C"/>
                    </a:solidFill>
                  </a:tcPr>
                </a:tc>
                <a:tc>
                  <a:txBody>
                    <a:bodyPr/>
                    <a:lstStyle/>
                    <a:p>
                      <a:pPr indent="0" lvl="0" marL="0" marR="0" rtl="0" algn="l">
                        <a:lnSpc>
                          <a:spcPct val="115000"/>
                        </a:lnSpc>
                        <a:spcBef>
                          <a:spcPts val="0"/>
                        </a:spcBef>
                        <a:spcAft>
                          <a:spcPts val="0"/>
                        </a:spcAft>
                        <a:buClr>
                          <a:srgbClr val="000000"/>
                        </a:buClr>
                        <a:buSzPts val="1300"/>
                        <a:buFont typeface="Arial"/>
                        <a:buNone/>
                      </a:pPr>
                      <a:r>
                        <a:rPr b="1" lang="en-GB" sz="900" u="none" cap="none" strike="noStrike">
                          <a:latin typeface="Helvetica Neue"/>
                          <a:ea typeface="Helvetica Neue"/>
                          <a:cs typeface="Helvetica Neue"/>
                          <a:sym typeface="Helvetica Neue"/>
                        </a:rPr>
                        <a:t>10</a:t>
                      </a:r>
                      <a:r>
                        <a:rPr lang="en-GB" sz="900" u="none" cap="none" strike="noStrike">
                          <a:latin typeface="Helvetica Neue"/>
                          <a:ea typeface="Helvetica Neue"/>
                          <a:cs typeface="Helvetica Neue"/>
                          <a:sym typeface="Helvetica Neue"/>
                        </a:rPr>
                        <a:t> (5 Core units, 5 Elective units)</a:t>
                      </a:r>
                      <a:endParaRPr sz="900" u="none" cap="none" strike="noStrike">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340450">
                <a:tc>
                  <a:txBody>
                    <a:bodyPr/>
                    <a:lstStyle/>
                    <a:p>
                      <a:pPr indent="0" lvl="0" marL="0" marR="0" rtl="0" algn="l">
                        <a:lnSpc>
                          <a:spcPct val="115000"/>
                        </a:lnSpc>
                        <a:spcBef>
                          <a:spcPts val="0"/>
                        </a:spcBef>
                        <a:spcAft>
                          <a:spcPts val="0"/>
                        </a:spcAft>
                        <a:buClr>
                          <a:srgbClr val="000000"/>
                        </a:buClr>
                        <a:buSzPts val="1300"/>
                        <a:buFont typeface="Arial"/>
                        <a:buNone/>
                      </a:pPr>
                      <a:r>
                        <a:rPr b="1" lang="en-GB" sz="900" u="none" cap="none" strike="noStrike">
                          <a:solidFill>
                            <a:srgbClr val="FFFFFF"/>
                          </a:solidFill>
                          <a:latin typeface="Helvetica Neue"/>
                          <a:ea typeface="Helvetica Neue"/>
                          <a:cs typeface="Helvetica Neue"/>
                          <a:sym typeface="Helvetica Neue"/>
                        </a:rPr>
                        <a:t>Suitable Year Level(s): </a:t>
                      </a:r>
                      <a:endParaRPr b="1" sz="900" u="none" cap="none" strike="noStrike">
                        <a:solidFill>
                          <a:srgbClr val="FFFFFF"/>
                        </a:solidFill>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EA8C1C"/>
                    </a:solidFill>
                  </a:tcPr>
                </a:tc>
                <a:tc>
                  <a:txBody>
                    <a:bodyPr/>
                    <a:lstStyle/>
                    <a:p>
                      <a:pPr indent="0" lvl="0" marL="0" marR="0" rtl="0" algn="l">
                        <a:lnSpc>
                          <a:spcPct val="115000"/>
                        </a:lnSpc>
                        <a:spcBef>
                          <a:spcPts val="0"/>
                        </a:spcBef>
                        <a:spcAft>
                          <a:spcPts val="0"/>
                        </a:spcAft>
                        <a:buClr>
                          <a:srgbClr val="000000"/>
                        </a:buClr>
                        <a:buSzPts val="1300"/>
                        <a:buFont typeface="Arial"/>
                        <a:buNone/>
                      </a:pPr>
                      <a:r>
                        <a:rPr b="1" lang="en-GB" sz="900" u="none" cap="none" strike="noStrike">
                          <a:latin typeface="Helvetica Neue"/>
                          <a:ea typeface="Helvetica Neue"/>
                          <a:cs typeface="Helvetica Neue"/>
                          <a:sym typeface="Helvetica Neue"/>
                        </a:rPr>
                        <a:t>Year 10</a:t>
                      </a:r>
                      <a:r>
                        <a:rPr lang="en-GB" sz="900" u="none" cap="none" strike="noStrike">
                          <a:latin typeface="Helvetica Neue"/>
                          <a:ea typeface="Helvetica Neue"/>
                          <a:cs typeface="Helvetica Neue"/>
                          <a:sym typeface="Helvetica Neue"/>
                        </a:rPr>
                        <a:t> (or Year 11 or 12)</a:t>
                      </a:r>
                      <a:endParaRPr sz="900" u="none" cap="none" strike="noStrike">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509200">
                <a:tc>
                  <a:txBody>
                    <a:bodyPr/>
                    <a:lstStyle/>
                    <a:p>
                      <a:pPr indent="0" lvl="0" marL="0" marR="0" rtl="0" algn="l">
                        <a:lnSpc>
                          <a:spcPct val="115000"/>
                        </a:lnSpc>
                        <a:spcBef>
                          <a:spcPts val="0"/>
                        </a:spcBef>
                        <a:spcAft>
                          <a:spcPts val="0"/>
                        </a:spcAft>
                        <a:buClr>
                          <a:srgbClr val="000000"/>
                        </a:buClr>
                        <a:buSzPts val="1300"/>
                        <a:buFont typeface="Arial"/>
                        <a:buNone/>
                      </a:pPr>
                      <a:r>
                        <a:rPr b="1" lang="en-GB" sz="900" u="none" cap="none" strike="noStrike">
                          <a:solidFill>
                            <a:srgbClr val="FFFFFF"/>
                          </a:solidFill>
                          <a:latin typeface="Helvetica Neue"/>
                          <a:ea typeface="Helvetica Neue"/>
                          <a:cs typeface="Helvetica Neue"/>
                          <a:sym typeface="Helvetica Neue"/>
                        </a:rPr>
                        <a:t>Study Mode: </a:t>
                      </a:r>
                      <a:endParaRPr b="1" sz="900" u="none" cap="none" strike="noStrike">
                        <a:solidFill>
                          <a:srgbClr val="FFFFFF"/>
                        </a:solidFill>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EA8C1C"/>
                    </a:solidFill>
                  </a:tcPr>
                </a:tc>
                <a:tc>
                  <a:txBody>
                    <a:bodyPr/>
                    <a:lstStyle/>
                    <a:p>
                      <a:pPr indent="0" lvl="0" marL="0" marR="0" rtl="0" algn="l">
                        <a:lnSpc>
                          <a:spcPct val="115000"/>
                        </a:lnSpc>
                        <a:spcBef>
                          <a:spcPts val="0"/>
                        </a:spcBef>
                        <a:spcAft>
                          <a:spcPts val="0"/>
                        </a:spcAft>
                        <a:buClr>
                          <a:schemeClr val="dk1"/>
                        </a:buClr>
                        <a:buSzPts val="1100"/>
                        <a:buFont typeface="Arial"/>
                        <a:buNone/>
                      </a:pPr>
                      <a:r>
                        <a:rPr lang="en-GB" sz="900" u="none" cap="none" strike="noStrike">
                          <a:latin typeface="Helvetica Neue"/>
                          <a:ea typeface="Helvetica Neue"/>
                          <a:cs typeface="Helvetica Neue"/>
                          <a:sym typeface="Helvetica Neue"/>
                        </a:rPr>
                        <a:t>Combination of classroom and project-based learning, online learning (self-study) and practical work-related experience</a:t>
                      </a:r>
                      <a:endParaRPr sz="900" u="none" cap="none" strike="noStrike">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501025">
                <a:tc>
                  <a:txBody>
                    <a:bodyPr/>
                    <a:lstStyle/>
                    <a:p>
                      <a:pPr indent="0" lvl="0" marL="0" marR="0" rtl="0" algn="l">
                        <a:lnSpc>
                          <a:spcPct val="115000"/>
                        </a:lnSpc>
                        <a:spcBef>
                          <a:spcPts val="0"/>
                        </a:spcBef>
                        <a:spcAft>
                          <a:spcPts val="0"/>
                        </a:spcAft>
                        <a:buClr>
                          <a:srgbClr val="000000"/>
                        </a:buClr>
                        <a:buSzPts val="1500"/>
                        <a:buFont typeface="Arial"/>
                        <a:buNone/>
                      </a:pPr>
                      <a:r>
                        <a:rPr b="1" lang="en-GB" sz="900" u="none" cap="none" strike="noStrike">
                          <a:solidFill>
                            <a:srgbClr val="FFFFFF"/>
                          </a:solidFill>
                          <a:latin typeface="Helvetica Neue"/>
                          <a:ea typeface="Helvetica Neue"/>
                          <a:cs typeface="Helvetica Neue"/>
                          <a:sym typeface="Helvetica Neue"/>
                        </a:rPr>
                        <a:t>Cost </a:t>
                      </a:r>
                      <a:r>
                        <a:rPr lang="en-GB" sz="900" u="none" cap="none" strike="noStrike">
                          <a:solidFill>
                            <a:srgbClr val="FFFFFF"/>
                          </a:solidFill>
                          <a:latin typeface="Helvetica Neue"/>
                          <a:ea typeface="Helvetica Neue"/>
                          <a:cs typeface="Helvetica Neue"/>
                          <a:sym typeface="Helvetica Neue"/>
                        </a:rPr>
                        <a:t>(Fee-For-Service)</a:t>
                      </a:r>
                      <a:r>
                        <a:rPr b="1" lang="en-GB" sz="900" u="none" cap="none" strike="noStrike">
                          <a:solidFill>
                            <a:srgbClr val="FFFFFF"/>
                          </a:solidFill>
                          <a:latin typeface="Helvetica Neue"/>
                          <a:ea typeface="Helvetica Neue"/>
                          <a:cs typeface="Helvetica Neue"/>
                          <a:sym typeface="Helvetica Neue"/>
                        </a:rPr>
                        <a:t>:</a:t>
                      </a:r>
                      <a:endParaRPr b="1" sz="900" u="none" cap="none" strike="noStrike">
                        <a:solidFill>
                          <a:srgbClr val="FFFFFF"/>
                        </a:solidFill>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EA8C1C"/>
                    </a:solidFill>
                  </a:tcPr>
                </a:tc>
                <a:tc>
                  <a:txBody>
                    <a:bodyPr/>
                    <a:lstStyle/>
                    <a:p>
                      <a:pPr indent="0" lvl="0" marL="0" marR="0" rtl="0" algn="l">
                        <a:lnSpc>
                          <a:spcPct val="115000"/>
                        </a:lnSpc>
                        <a:spcBef>
                          <a:spcPts val="0"/>
                        </a:spcBef>
                        <a:spcAft>
                          <a:spcPts val="0"/>
                        </a:spcAft>
                        <a:buClr>
                          <a:srgbClr val="000000"/>
                        </a:buClr>
                        <a:buSzPts val="1300"/>
                        <a:buFont typeface="Arial"/>
                        <a:buNone/>
                      </a:pPr>
                      <a:r>
                        <a:rPr b="1" lang="en-GB" sz="900" u="none" cap="none" strike="noStrike">
                          <a:latin typeface="Helvetica Neue"/>
                          <a:ea typeface="Helvetica Neue"/>
                          <a:cs typeface="Helvetica Neue"/>
                          <a:sym typeface="Helvetica Neue"/>
                        </a:rPr>
                        <a:t>$225.00 per person</a:t>
                      </a:r>
                      <a:endParaRPr b="1" sz="900" u="none" cap="none" strike="noStrike">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409400">
                <a:tc>
                  <a:txBody>
                    <a:bodyPr/>
                    <a:lstStyle/>
                    <a:p>
                      <a:pPr indent="0" lvl="0" marL="0" marR="0" rtl="0" algn="l">
                        <a:lnSpc>
                          <a:spcPct val="115000"/>
                        </a:lnSpc>
                        <a:spcBef>
                          <a:spcPts val="0"/>
                        </a:spcBef>
                        <a:spcAft>
                          <a:spcPts val="0"/>
                        </a:spcAft>
                        <a:buClr>
                          <a:srgbClr val="000000"/>
                        </a:buClr>
                        <a:buSzPts val="1300"/>
                        <a:buFont typeface="Arial"/>
                        <a:buNone/>
                      </a:pPr>
                      <a:r>
                        <a:rPr b="1" lang="en-GB" sz="900" u="none" cap="none" strike="noStrike">
                          <a:solidFill>
                            <a:srgbClr val="FFFFFF"/>
                          </a:solidFill>
                          <a:latin typeface="Helvetica Neue"/>
                          <a:ea typeface="Helvetica Neue"/>
                          <a:cs typeface="Helvetica Neue"/>
                          <a:sym typeface="Helvetica Neue"/>
                        </a:rPr>
                        <a:t>QCE Outcome:</a:t>
                      </a:r>
                      <a:endParaRPr b="1" sz="900" u="none" cap="none" strike="noStrike">
                        <a:solidFill>
                          <a:srgbClr val="FFFFFF"/>
                        </a:solidFill>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EA8C1C"/>
                    </a:solidFill>
                  </a:tcPr>
                </a:tc>
                <a:tc>
                  <a:txBody>
                    <a:bodyPr/>
                    <a:lstStyle/>
                    <a:p>
                      <a:pPr indent="0" lvl="0" marL="0" marR="0" rtl="0" algn="l">
                        <a:lnSpc>
                          <a:spcPct val="115000"/>
                        </a:lnSpc>
                        <a:spcBef>
                          <a:spcPts val="0"/>
                        </a:spcBef>
                        <a:spcAft>
                          <a:spcPts val="0"/>
                        </a:spcAft>
                        <a:buClr>
                          <a:srgbClr val="000000"/>
                        </a:buClr>
                        <a:buSzPts val="1300"/>
                        <a:buFont typeface="Arial"/>
                        <a:buNone/>
                      </a:pPr>
                      <a:r>
                        <a:rPr b="1" lang="en-GB" sz="900" u="none" cap="none" strike="noStrike">
                          <a:latin typeface="Helvetica Neue"/>
                          <a:ea typeface="Helvetica Neue"/>
                          <a:cs typeface="Helvetica Neue"/>
                          <a:sym typeface="Helvetica Neue"/>
                        </a:rPr>
                        <a:t>Maximum 4 QCE Credits</a:t>
                      </a:r>
                      <a:endParaRPr b="1" sz="900" u="none" cap="none" strike="noStrike">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bl>
          </a:graphicData>
        </a:graphic>
      </p:graphicFrame>
      <p:sp>
        <p:nvSpPr>
          <p:cNvPr id="138" name="Google Shape;138;p10"/>
          <p:cNvSpPr txBox="1"/>
          <p:nvPr/>
        </p:nvSpPr>
        <p:spPr>
          <a:xfrm>
            <a:off x="6971168" y="238425"/>
            <a:ext cx="1906800" cy="9240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600"/>
              <a:buFont typeface="Arial"/>
              <a:buNone/>
            </a:pPr>
            <a:r>
              <a:rPr b="0" i="0" lang="en-GB" sz="600" u="none" cap="none" strike="noStrike">
                <a:solidFill>
                  <a:srgbClr val="999999"/>
                </a:solidFill>
                <a:latin typeface="Helvetica Neue"/>
                <a:ea typeface="Helvetica Neue"/>
                <a:cs typeface="Helvetica Neue"/>
                <a:sym typeface="Helvetica Neue"/>
              </a:rPr>
              <a:t>BSB20120 Certificate II in Workplace Skills</a:t>
            </a:r>
            <a:endParaRPr b="0" i="0" sz="600" u="none" cap="none" strike="noStrike">
              <a:solidFill>
                <a:srgbClr val="999999"/>
              </a:solidFill>
              <a:latin typeface="Helvetica Neue"/>
              <a:ea typeface="Helvetica Neue"/>
              <a:cs typeface="Helvetica Neue"/>
              <a:sym typeface="Helvetica Neue"/>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11"/>
          <p:cNvSpPr/>
          <p:nvPr/>
        </p:nvSpPr>
        <p:spPr>
          <a:xfrm>
            <a:off x="4072800" y="0"/>
            <a:ext cx="5071200" cy="5143500"/>
          </a:xfrm>
          <a:prstGeom prst="rect">
            <a:avLst/>
          </a:prstGeom>
          <a:solidFill>
            <a:srgbClr val="EA8C1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1"/>
              </a:solidFill>
              <a:latin typeface="Arial"/>
              <a:ea typeface="Arial"/>
              <a:cs typeface="Arial"/>
              <a:sym typeface="Arial"/>
            </a:endParaRPr>
          </a:p>
        </p:txBody>
      </p:sp>
      <p:sp>
        <p:nvSpPr>
          <p:cNvPr id="144" name="Google Shape;144;p11"/>
          <p:cNvSpPr txBox="1"/>
          <p:nvPr/>
        </p:nvSpPr>
        <p:spPr>
          <a:xfrm>
            <a:off x="238475" y="238414"/>
            <a:ext cx="4175400" cy="924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600"/>
              <a:buFont typeface="Arial"/>
              <a:buNone/>
            </a:pPr>
            <a:r>
              <a:rPr b="0" i="0" lang="en-GB" sz="600" u="none" cap="none" strike="noStrike">
                <a:solidFill>
                  <a:srgbClr val="999999"/>
                </a:solidFill>
                <a:latin typeface="Helvetica Neue"/>
                <a:ea typeface="Helvetica Neue"/>
                <a:cs typeface="Helvetica Neue"/>
                <a:sym typeface="Helvetica Neue"/>
              </a:rPr>
              <a:t>2024 Business &amp; Tourism Course Offerings</a:t>
            </a:r>
            <a:endParaRPr b="0" i="0" sz="600" u="none" cap="none" strike="noStrike">
              <a:solidFill>
                <a:srgbClr val="999999"/>
              </a:solidFill>
              <a:latin typeface="Helvetica Neue"/>
              <a:ea typeface="Helvetica Neue"/>
              <a:cs typeface="Helvetica Neue"/>
              <a:sym typeface="Helvetica Neue"/>
            </a:endParaRPr>
          </a:p>
        </p:txBody>
      </p:sp>
      <p:pic>
        <p:nvPicPr>
          <p:cNvPr id="145" name="Google Shape;145;p11"/>
          <p:cNvPicPr preferRelativeResize="0"/>
          <p:nvPr/>
        </p:nvPicPr>
        <p:blipFill rotWithShape="1">
          <a:blip r:embed="rId3">
            <a:alphaModFix/>
          </a:blip>
          <a:srcRect b="0" l="0" r="0" t="0"/>
          <a:stretch/>
        </p:blipFill>
        <p:spPr>
          <a:xfrm>
            <a:off x="202300" y="4645526"/>
            <a:ext cx="888525" cy="324225"/>
          </a:xfrm>
          <a:prstGeom prst="rect">
            <a:avLst/>
          </a:prstGeom>
          <a:noFill/>
          <a:ln>
            <a:noFill/>
          </a:ln>
        </p:spPr>
      </p:pic>
      <p:sp>
        <p:nvSpPr>
          <p:cNvPr id="146" name="Google Shape;146;p11"/>
          <p:cNvSpPr txBox="1"/>
          <p:nvPr>
            <p:ph idx="1" type="body"/>
          </p:nvPr>
        </p:nvSpPr>
        <p:spPr>
          <a:xfrm>
            <a:off x="4979625" y="2631625"/>
            <a:ext cx="3670500" cy="1245300"/>
          </a:xfrm>
          <a:prstGeom prst="rect">
            <a:avLst/>
          </a:prstGeom>
          <a:noFill/>
          <a:ln>
            <a:noFill/>
          </a:ln>
        </p:spPr>
        <p:txBody>
          <a:bodyPr anchorCtr="0" anchor="t" bIns="91425" lIns="91425" spcFirstLastPara="1" rIns="91425" wrap="square" tIns="91425">
            <a:noAutofit/>
          </a:bodyPr>
          <a:lstStyle/>
          <a:p>
            <a:pPr indent="-304800" lvl="0" marL="457200" rtl="0" algn="l">
              <a:lnSpc>
                <a:spcPct val="110000"/>
              </a:lnSpc>
              <a:spcBef>
                <a:spcPts val="700"/>
              </a:spcBef>
              <a:spcAft>
                <a:spcPts val="0"/>
              </a:spcAft>
              <a:buClr>
                <a:schemeClr val="lt1"/>
              </a:buClr>
              <a:buSzPts val="1200"/>
              <a:buChar char="●"/>
            </a:pPr>
            <a:r>
              <a:rPr lang="en-GB" sz="1200">
                <a:solidFill>
                  <a:schemeClr val="lt1"/>
                </a:solidFill>
              </a:rPr>
              <a:t>BSB20120 Certificate II in Workplace Skills</a:t>
            </a:r>
            <a:br>
              <a:rPr lang="en-GB" sz="1200">
                <a:solidFill>
                  <a:schemeClr val="lt1"/>
                </a:solidFill>
              </a:rPr>
            </a:br>
            <a:r>
              <a:rPr lang="en-GB" sz="1200">
                <a:solidFill>
                  <a:schemeClr val="lt1"/>
                </a:solidFill>
              </a:rPr>
              <a:t>(max. 4 QCE Credits)</a:t>
            </a:r>
            <a:endParaRPr sz="1200">
              <a:solidFill>
                <a:schemeClr val="lt1"/>
              </a:solidFill>
            </a:endParaRPr>
          </a:p>
          <a:p>
            <a:pPr indent="-304800" lvl="0" marL="457200" rtl="0" algn="l">
              <a:lnSpc>
                <a:spcPct val="110000"/>
              </a:lnSpc>
              <a:spcBef>
                <a:spcPts val="1000"/>
              </a:spcBef>
              <a:spcAft>
                <a:spcPts val="1000"/>
              </a:spcAft>
              <a:buClr>
                <a:schemeClr val="lt1"/>
              </a:buClr>
              <a:buSzPts val="1200"/>
              <a:buChar char="●"/>
            </a:pPr>
            <a:r>
              <a:rPr lang="en-GB" sz="1200">
                <a:solidFill>
                  <a:schemeClr val="lt1"/>
                </a:solidFill>
              </a:rPr>
              <a:t>A range of career pathway options including pathway into BSB30120 Certificate III in Business</a:t>
            </a:r>
            <a:endParaRPr sz="1200">
              <a:solidFill>
                <a:schemeClr val="lt1"/>
              </a:solidFill>
            </a:endParaRPr>
          </a:p>
        </p:txBody>
      </p:sp>
      <p:sp>
        <p:nvSpPr>
          <p:cNvPr id="147" name="Google Shape;147;p11"/>
          <p:cNvSpPr txBox="1"/>
          <p:nvPr>
            <p:ph type="title"/>
          </p:nvPr>
        </p:nvSpPr>
        <p:spPr>
          <a:xfrm>
            <a:off x="5092125" y="1632675"/>
            <a:ext cx="3445500" cy="8319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SzPts val="1100"/>
              <a:buNone/>
            </a:pPr>
            <a:r>
              <a:rPr b="1" lang="en-GB" sz="2400">
                <a:solidFill>
                  <a:schemeClr val="lt1"/>
                </a:solidFill>
              </a:rPr>
              <a:t>WHAT DO STUDENTS ACHIEVE?</a:t>
            </a:r>
            <a:endParaRPr b="1" sz="2400">
              <a:solidFill>
                <a:schemeClr val="lt1"/>
              </a:solidFill>
            </a:endParaRPr>
          </a:p>
        </p:txBody>
      </p:sp>
      <p:sp>
        <p:nvSpPr>
          <p:cNvPr id="148" name="Google Shape;148;p11"/>
          <p:cNvSpPr txBox="1"/>
          <p:nvPr/>
        </p:nvSpPr>
        <p:spPr>
          <a:xfrm>
            <a:off x="6971168" y="238425"/>
            <a:ext cx="1906800" cy="9240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600"/>
              <a:buFont typeface="Arial"/>
              <a:buNone/>
            </a:pPr>
            <a:r>
              <a:rPr b="0" i="0" lang="en-GB" sz="600" u="none" cap="none" strike="noStrike">
                <a:solidFill>
                  <a:srgbClr val="EFEFEF"/>
                </a:solidFill>
                <a:latin typeface="Helvetica Neue"/>
                <a:ea typeface="Helvetica Neue"/>
                <a:cs typeface="Helvetica Neue"/>
                <a:sym typeface="Helvetica Neue"/>
              </a:rPr>
              <a:t>BSB20120 Certificate II in Workplace Skills</a:t>
            </a:r>
            <a:endParaRPr b="0" i="0" sz="600" u="none" cap="none" strike="noStrike">
              <a:solidFill>
                <a:srgbClr val="EFEFEF"/>
              </a:solidFill>
              <a:latin typeface="Helvetica Neue"/>
              <a:ea typeface="Helvetica Neue"/>
              <a:cs typeface="Helvetica Neue"/>
              <a:sym typeface="Helvetica Neue"/>
            </a:endParaRPr>
          </a:p>
        </p:txBody>
      </p:sp>
      <p:pic>
        <p:nvPicPr>
          <p:cNvPr id="149" name="Google Shape;149;p11"/>
          <p:cNvPicPr preferRelativeResize="0"/>
          <p:nvPr/>
        </p:nvPicPr>
        <p:blipFill rotWithShape="1">
          <a:blip r:embed="rId4">
            <a:alphaModFix/>
          </a:blip>
          <a:srcRect b="12484" l="0" r="0" t="12478"/>
          <a:stretch/>
        </p:blipFill>
        <p:spPr>
          <a:xfrm>
            <a:off x="0" y="-2725"/>
            <a:ext cx="4571999" cy="5143501"/>
          </a:xfrm>
          <a:prstGeom prst="rect">
            <a:avLst/>
          </a:prstGeom>
          <a:noFill/>
          <a:ln>
            <a:noFill/>
          </a:ln>
        </p:spPr>
      </p:pic>
      <p:pic>
        <p:nvPicPr>
          <p:cNvPr id="150" name="Google Shape;150;p11"/>
          <p:cNvPicPr preferRelativeResize="0"/>
          <p:nvPr/>
        </p:nvPicPr>
        <p:blipFill rotWithShape="1">
          <a:blip r:embed="rId5">
            <a:alphaModFix/>
          </a:blip>
          <a:srcRect b="0" l="0" r="0" t="0"/>
          <a:stretch/>
        </p:blipFill>
        <p:spPr>
          <a:xfrm>
            <a:off x="202300" y="4645526"/>
            <a:ext cx="888525" cy="3242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154" name="Shape 154"/>
        <p:cNvGrpSpPr/>
        <p:nvPr/>
      </p:nvGrpSpPr>
      <p:grpSpPr>
        <a:xfrm>
          <a:off x="0" y="0"/>
          <a:ext cx="0" cy="0"/>
          <a:chOff x="0" y="0"/>
          <a:chExt cx="0" cy="0"/>
        </a:xfrm>
      </p:grpSpPr>
      <p:sp>
        <p:nvSpPr>
          <p:cNvPr id="155" name="Google Shape;155;p12"/>
          <p:cNvSpPr txBox="1"/>
          <p:nvPr>
            <p:ph type="title"/>
          </p:nvPr>
        </p:nvSpPr>
        <p:spPr>
          <a:xfrm>
            <a:off x="238475" y="2726025"/>
            <a:ext cx="1668600" cy="4647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SzPts val="4400"/>
              <a:buNone/>
            </a:pPr>
            <a:r>
              <a:rPr lang="en-GB" sz="1200">
                <a:solidFill>
                  <a:schemeClr val="lt1"/>
                </a:solidFill>
              </a:rPr>
              <a:t>BSB20120 Certificate II in Workplace Skills</a:t>
            </a:r>
            <a:endParaRPr sz="1200">
              <a:solidFill>
                <a:schemeClr val="lt1"/>
              </a:solidFill>
            </a:endParaRPr>
          </a:p>
        </p:txBody>
      </p:sp>
      <p:pic>
        <p:nvPicPr>
          <p:cNvPr id="156" name="Google Shape;156;p12"/>
          <p:cNvPicPr preferRelativeResize="0"/>
          <p:nvPr/>
        </p:nvPicPr>
        <p:blipFill rotWithShape="1">
          <a:blip r:embed="rId3">
            <a:alphaModFix amt="70000"/>
          </a:blip>
          <a:srcRect b="0" l="0" r="0" t="0"/>
          <a:stretch/>
        </p:blipFill>
        <p:spPr>
          <a:xfrm>
            <a:off x="202300" y="4645526"/>
            <a:ext cx="888525" cy="324225"/>
          </a:xfrm>
          <a:prstGeom prst="rect">
            <a:avLst/>
          </a:prstGeom>
          <a:noFill/>
          <a:ln>
            <a:noFill/>
          </a:ln>
        </p:spPr>
      </p:pic>
      <p:sp>
        <p:nvSpPr>
          <p:cNvPr id="157" name="Google Shape;157;p12"/>
          <p:cNvSpPr txBox="1"/>
          <p:nvPr/>
        </p:nvSpPr>
        <p:spPr>
          <a:xfrm>
            <a:off x="6971168" y="238425"/>
            <a:ext cx="1906800" cy="9240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600"/>
              <a:buFont typeface="Arial"/>
              <a:buNone/>
            </a:pPr>
            <a:r>
              <a:rPr b="0" i="0" lang="en-GB" sz="600" u="none" cap="none" strike="noStrike">
                <a:solidFill>
                  <a:srgbClr val="EFEFEF"/>
                </a:solidFill>
                <a:latin typeface="Helvetica Neue"/>
                <a:ea typeface="Helvetica Neue"/>
                <a:cs typeface="Helvetica Neue"/>
                <a:sym typeface="Helvetica Neue"/>
              </a:rPr>
              <a:t>BSB20120 Certificate II in Workplace Skills</a:t>
            </a:r>
            <a:endParaRPr b="0" i="0" sz="600" u="none" cap="none" strike="noStrike">
              <a:solidFill>
                <a:srgbClr val="EFEFEF"/>
              </a:solidFill>
              <a:latin typeface="Helvetica Neue"/>
              <a:ea typeface="Helvetica Neue"/>
              <a:cs typeface="Helvetica Neue"/>
              <a:sym typeface="Helvetica Neue"/>
            </a:endParaRPr>
          </a:p>
        </p:txBody>
      </p:sp>
      <p:graphicFrame>
        <p:nvGraphicFramePr>
          <p:cNvPr id="158" name="Google Shape;158;p12"/>
          <p:cNvGraphicFramePr/>
          <p:nvPr/>
        </p:nvGraphicFramePr>
        <p:xfrm>
          <a:off x="2309675" y="932388"/>
          <a:ext cx="3000000" cy="3000000"/>
        </p:xfrm>
        <a:graphic>
          <a:graphicData uri="http://schemas.openxmlformats.org/drawingml/2006/table">
            <a:tbl>
              <a:tblPr>
                <a:noFill/>
                <a:tableStyleId>{6EF70DF7-E708-4266-BADA-7CB597A1AB38}</a:tableStyleId>
              </a:tblPr>
              <a:tblGrid>
                <a:gridCol w="592650"/>
                <a:gridCol w="2647875"/>
              </a:tblGrid>
              <a:tr h="101600">
                <a:tc rowSpan="4">
                  <a:txBody>
                    <a:bodyPr/>
                    <a:lstStyle/>
                    <a:p>
                      <a:pPr indent="0" lvl="0" marL="0" marR="0" rtl="0" algn="ctr">
                        <a:lnSpc>
                          <a:spcPct val="100000"/>
                        </a:lnSpc>
                        <a:spcBef>
                          <a:spcPts val="0"/>
                        </a:spcBef>
                        <a:spcAft>
                          <a:spcPts val="0"/>
                        </a:spcAft>
                        <a:buClr>
                          <a:srgbClr val="000000"/>
                        </a:buClr>
                        <a:buSzPts val="800"/>
                        <a:buFont typeface="Arial"/>
                        <a:buNone/>
                      </a:pPr>
                      <a:r>
                        <a:rPr b="1" lang="en-GB" sz="800" u="none" cap="none" strike="noStrike">
                          <a:solidFill>
                            <a:schemeClr val="accent1"/>
                          </a:solidFill>
                          <a:latin typeface="Helvetica Neue"/>
                          <a:ea typeface="Helvetica Neue"/>
                          <a:cs typeface="Helvetica Neue"/>
                          <a:sym typeface="Helvetica Neue"/>
                        </a:rPr>
                        <a:t>TERM 1</a:t>
                      </a:r>
                      <a:endParaRPr b="1" sz="800" u="none" cap="none" strike="noStrike">
                        <a:solidFill>
                          <a:schemeClr val="accent1"/>
                        </a:solidFill>
                        <a:latin typeface="Helvetica Neue"/>
                        <a:ea typeface="Helvetica Neue"/>
                        <a:cs typeface="Helvetica Neue"/>
                        <a:sym typeface="Helvetica Neue"/>
                      </a:endParaRPr>
                    </a:p>
                  </a:txBody>
                  <a:tcPr marT="91425" marB="91425" marR="91425" marL="91425" anchor="ctr">
                    <a:solidFill>
                      <a:schemeClr val="lt1"/>
                    </a:solidFill>
                  </a:tcPr>
                </a:tc>
                <a:tc>
                  <a:txBody>
                    <a:bodyPr/>
                    <a:lstStyle/>
                    <a:p>
                      <a:pPr indent="0" lvl="0" marL="0" marR="0" rtl="0" algn="l">
                        <a:lnSpc>
                          <a:spcPct val="100000"/>
                        </a:lnSpc>
                        <a:spcBef>
                          <a:spcPts val="0"/>
                        </a:spcBef>
                        <a:spcAft>
                          <a:spcPts val="0"/>
                        </a:spcAft>
                        <a:buClr>
                          <a:srgbClr val="000000"/>
                        </a:buClr>
                        <a:buSzPts val="800"/>
                        <a:buFont typeface="Arial"/>
                        <a:buNone/>
                      </a:pPr>
                      <a:r>
                        <a:rPr b="1" lang="en-GB" sz="800" u="none" cap="none" strike="noStrike">
                          <a:solidFill>
                            <a:schemeClr val="accent1"/>
                          </a:solidFill>
                          <a:latin typeface="Helvetica Neue"/>
                          <a:ea typeface="Helvetica Neue"/>
                          <a:cs typeface="Helvetica Neue"/>
                          <a:sym typeface="Helvetica Neue"/>
                        </a:rPr>
                        <a:t>TOPICS</a:t>
                      </a:r>
                      <a:endParaRPr b="1" sz="800" u="none" cap="none" strike="noStrike">
                        <a:solidFill>
                          <a:schemeClr val="accent1"/>
                        </a:solidFill>
                        <a:latin typeface="Helvetica Neue"/>
                        <a:ea typeface="Helvetica Neue"/>
                        <a:cs typeface="Helvetica Neue"/>
                        <a:sym typeface="Helvetica Neue"/>
                      </a:endParaRPr>
                    </a:p>
                  </a:txBody>
                  <a:tcPr marT="91425" marB="91425" marR="91425" marL="91425" anchor="ctr">
                    <a:solidFill>
                      <a:schemeClr val="lt1"/>
                    </a:solidFill>
                  </a:tcPr>
                </a:tc>
              </a:tr>
              <a:tr h="101600">
                <a:tc vMerge="1"/>
                <a:tc>
                  <a:txBody>
                    <a:bodyPr/>
                    <a:lstStyle/>
                    <a:p>
                      <a:pPr indent="0" lvl="0" marL="0" marR="0" rtl="0" algn="l">
                        <a:lnSpc>
                          <a:spcPct val="100000"/>
                        </a:lnSpc>
                        <a:spcBef>
                          <a:spcPts val="0"/>
                        </a:spcBef>
                        <a:spcAft>
                          <a:spcPts val="0"/>
                        </a:spcAft>
                        <a:buClr>
                          <a:schemeClr val="dk1"/>
                        </a:buClr>
                        <a:buSzPts val="1100"/>
                        <a:buFont typeface="Arial"/>
                        <a:buNone/>
                      </a:pPr>
                      <a:r>
                        <a:rPr lang="en-GB" sz="800">
                          <a:solidFill>
                            <a:srgbClr val="434343"/>
                          </a:solidFill>
                          <a:latin typeface="Helvetica Neue"/>
                          <a:ea typeface="Helvetica Neue"/>
                          <a:cs typeface="Helvetica Neue"/>
                          <a:sym typeface="Helvetica Neue"/>
                        </a:rPr>
                        <a:t>Plan and Apply Time Management</a:t>
                      </a:r>
                      <a:endParaRPr sz="800" u="none" cap="none" strike="noStrike">
                        <a:solidFill>
                          <a:srgbClr val="434343"/>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800"/>
                        <a:buFont typeface="Arial"/>
                        <a:buNone/>
                      </a:pPr>
                      <a:r>
                        <a:rPr lang="en-GB" sz="800" u="none" cap="none" strike="noStrike">
                          <a:solidFill>
                            <a:srgbClr val="434343"/>
                          </a:solidFill>
                          <a:latin typeface="Helvetica Neue"/>
                          <a:ea typeface="Helvetica Neue"/>
                          <a:cs typeface="Helvetica Neue"/>
                          <a:sym typeface="Helvetica Neue"/>
                        </a:rPr>
                        <a:t>Self-Awareness</a:t>
                      </a:r>
                      <a:endParaRPr sz="800" u="none" cap="none" strike="noStrike">
                        <a:solidFill>
                          <a:srgbClr val="434343"/>
                        </a:solidFill>
                        <a:latin typeface="Helvetica Neue"/>
                        <a:ea typeface="Helvetica Neue"/>
                        <a:cs typeface="Helvetica Neue"/>
                        <a:sym typeface="Helvetica Neue"/>
                      </a:endParaRPr>
                    </a:p>
                  </a:txBody>
                  <a:tcPr marT="91425" marB="91425" marR="91425" marL="91425" anchor="ctr">
                    <a:solidFill>
                      <a:srgbClr val="FFFFFF">
                        <a:alpha val="69803"/>
                      </a:srgbClr>
                    </a:solidFill>
                  </a:tcPr>
                </a:tc>
              </a:tr>
              <a:tr h="101600">
                <a:tc vMerge="1"/>
                <a:tc>
                  <a:txBody>
                    <a:bodyPr/>
                    <a:lstStyle/>
                    <a:p>
                      <a:pPr indent="0" lvl="0" marL="0" marR="0" rtl="0" algn="l">
                        <a:lnSpc>
                          <a:spcPct val="100000"/>
                        </a:lnSpc>
                        <a:spcBef>
                          <a:spcPts val="0"/>
                        </a:spcBef>
                        <a:spcAft>
                          <a:spcPts val="0"/>
                        </a:spcAft>
                        <a:buClr>
                          <a:srgbClr val="000000"/>
                        </a:buClr>
                        <a:buSzPts val="800"/>
                        <a:buFont typeface="Arial"/>
                        <a:buNone/>
                      </a:pPr>
                      <a:r>
                        <a:rPr b="1" lang="en-GB" sz="800" u="none" cap="none" strike="noStrike">
                          <a:solidFill>
                            <a:schemeClr val="accent1"/>
                          </a:solidFill>
                          <a:latin typeface="Helvetica Neue"/>
                          <a:ea typeface="Helvetica Neue"/>
                          <a:cs typeface="Helvetica Neue"/>
                          <a:sym typeface="Helvetica Neue"/>
                        </a:rPr>
                        <a:t>PROJECTS</a:t>
                      </a:r>
                      <a:endParaRPr b="1" sz="800" u="none" cap="none" strike="noStrike">
                        <a:solidFill>
                          <a:schemeClr val="accent1"/>
                        </a:solidFill>
                        <a:latin typeface="Helvetica Neue"/>
                        <a:ea typeface="Helvetica Neue"/>
                        <a:cs typeface="Helvetica Neue"/>
                        <a:sym typeface="Helvetica Neue"/>
                      </a:endParaRPr>
                    </a:p>
                  </a:txBody>
                  <a:tcPr marT="91425" marB="91425" marR="91425" marL="91425" anchor="ctr">
                    <a:solidFill>
                      <a:schemeClr val="lt1"/>
                    </a:solidFill>
                  </a:tcPr>
                </a:tc>
              </a:tr>
              <a:tr h="101600">
                <a:tc vMerge="1"/>
                <a:tc>
                  <a:txBody>
                    <a:bodyPr/>
                    <a:lstStyle/>
                    <a:p>
                      <a:pPr indent="0" lvl="0" marL="0" marR="0" rtl="0" algn="l">
                        <a:lnSpc>
                          <a:spcPct val="100000"/>
                        </a:lnSpc>
                        <a:spcBef>
                          <a:spcPts val="0"/>
                        </a:spcBef>
                        <a:spcAft>
                          <a:spcPts val="0"/>
                        </a:spcAft>
                        <a:buClr>
                          <a:srgbClr val="000000"/>
                        </a:buClr>
                        <a:buSzPts val="800"/>
                        <a:buFont typeface="Arial"/>
                        <a:buNone/>
                      </a:pPr>
                      <a:r>
                        <a:rPr lang="en-GB" sz="800" u="none" cap="none" strike="noStrike">
                          <a:solidFill>
                            <a:srgbClr val="434343"/>
                          </a:solidFill>
                          <a:latin typeface="Helvetica Neue"/>
                          <a:ea typeface="Helvetica Neue"/>
                          <a:cs typeface="Helvetica Neue"/>
                          <a:sym typeface="Helvetica Neue"/>
                        </a:rPr>
                        <a:t>Personal Effectiveness </a:t>
                      </a:r>
                      <a:endParaRPr sz="800" u="none" cap="none" strike="noStrike">
                        <a:solidFill>
                          <a:srgbClr val="434343"/>
                        </a:solidFill>
                        <a:latin typeface="Helvetica Neue"/>
                        <a:ea typeface="Helvetica Neue"/>
                        <a:cs typeface="Helvetica Neue"/>
                        <a:sym typeface="Helvetica Neue"/>
                      </a:endParaRPr>
                    </a:p>
                  </a:txBody>
                  <a:tcPr marT="91425" marB="91425" marR="91425" marL="91425" anchor="ctr">
                    <a:solidFill>
                      <a:srgbClr val="FFFFFF">
                        <a:alpha val="69803"/>
                      </a:srgbClr>
                    </a:solidFill>
                  </a:tcPr>
                </a:tc>
              </a:tr>
            </a:tbl>
          </a:graphicData>
        </a:graphic>
      </p:graphicFrame>
      <p:graphicFrame>
        <p:nvGraphicFramePr>
          <p:cNvPr id="159" name="Google Shape;159;p12"/>
          <p:cNvGraphicFramePr/>
          <p:nvPr/>
        </p:nvGraphicFramePr>
        <p:xfrm>
          <a:off x="5652225" y="932388"/>
          <a:ext cx="3000000" cy="3000000"/>
        </p:xfrm>
        <a:graphic>
          <a:graphicData uri="http://schemas.openxmlformats.org/drawingml/2006/table">
            <a:tbl>
              <a:tblPr>
                <a:noFill/>
                <a:tableStyleId>{6EF70DF7-E708-4266-BADA-7CB597A1AB38}</a:tableStyleId>
              </a:tblPr>
              <a:tblGrid>
                <a:gridCol w="554725"/>
                <a:gridCol w="2685800"/>
              </a:tblGrid>
              <a:tr h="289525">
                <a:tc rowSpan="4">
                  <a:txBody>
                    <a:bodyPr/>
                    <a:lstStyle/>
                    <a:p>
                      <a:pPr indent="0" lvl="0" marL="0" marR="0" rtl="0" algn="ctr">
                        <a:lnSpc>
                          <a:spcPct val="100000"/>
                        </a:lnSpc>
                        <a:spcBef>
                          <a:spcPts val="0"/>
                        </a:spcBef>
                        <a:spcAft>
                          <a:spcPts val="0"/>
                        </a:spcAft>
                        <a:buClr>
                          <a:srgbClr val="000000"/>
                        </a:buClr>
                        <a:buSzPts val="800"/>
                        <a:buFont typeface="Arial"/>
                        <a:buNone/>
                      </a:pPr>
                      <a:r>
                        <a:rPr b="1" lang="en-GB" sz="800" u="none" cap="none" strike="noStrike">
                          <a:solidFill>
                            <a:schemeClr val="accent1"/>
                          </a:solidFill>
                          <a:latin typeface="Helvetica Neue"/>
                          <a:ea typeface="Helvetica Neue"/>
                          <a:cs typeface="Helvetica Neue"/>
                          <a:sym typeface="Helvetica Neue"/>
                        </a:rPr>
                        <a:t>TERM 3</a:t>
                      </a:r>
                      <a:endParaRPr b="1" sz="800" u="none" cap="none" strike="noStrike">
                        <a:solidFill>
                          <a:schemeClr val="accent1"/>
                        </a:solidFill>
                        <a:latin typeface="Helvetica Neue"/>
                        <a:ea typeface="Helvetica Neue"/>
                        <a:cs typeface="Helvetica Neue"/>
                        <a:sym typeface="Helvetica Neue"/>
                      </a:endParaRPr>
                    </a:p>
                  </a:txBody>
                  <a:tcPr marT="91425" marB="91425" marR="91425" marL="91425" anchor="ctr">
                    <a:solidFill>
                      <a:schemeClr val="lt1"/>
                    </a:solidFill>
                  </a:tcPr>
                </a:tc>
                <a:tc>
                  <a:txBody>
                    <a:bodyPr/>
                    <a:lstStyle/>
                    <a:p>
                      <a:pPr indent="0" lvl="0" marL="0" marR="0" rtl="0" algn="l">
                        <a:lnSpc>
                          <a:spcPct val="100000"/>
                        </a:lnSpc>
                        <a:spcBef>
                          <a:spcPts val="0"/>
                        </a:spcBef>
                        <a:spcAft>
                          <a:spcPts val="0"/>
                        </a:spcAft>
                        <a:buClr>
                          <a:srgbClr val="000000"/>
                        </a:buClr>
                        <a:buSzPts val="800"/>
                        <a:buFont typeface="Arial"/>
                        <a:buNone/>
                      </a:pPr>
                      <a:r>
                        <a:rPr b="1" lang="en-GB" sz="800" u="none" cap="none" strike="noStrike">
                          <a:solidFill>
                            <a:schemeClr val="accent1"/>
                          </a:solidFill>
                          <a:latin typeface="Helvetica Neue"/>
                          <a:ea typeface="Helvetica Neue"/>
                          <a:cs typeface="Helvetica Neue"/>
                          <a:sym typeface="Helvetica Neue"/>
                        </a:rPr>
                        <a:t>TOPICS</a:t>
                      </a:r>
                      <a:endParaRPr b="1" sz="800" u="none" cap="none" strike="noStrike">
                        <a:solidFill>
                          <a:schemeClr val="accent1"/>
                        </a:solidFill>
                        <a:latin typeface="Helvetica Neue"/>
                        <a:ea typeface="Helvetica Neue"/>
                        <a:cs typeface="Helvetica Neue"/>
                        <a:sym typeface="Helvetica Neue"/>
                      </a:endParaRPr>
                    </a:p>
                  </a:txBody>
                  <a:tcPr marT="91425" marB="91425" marR="91425" marL="91425" anchor="ctr">
                    <a:solidFill>
                      <a:schemeClr val="lt1"/>
                    </a:solidFill>
                  </a:tcPr>
                </a:tc>
              </a:tr>
              <a:tr h="381000">
                <a:tc vMerge="1"/>
                <a:tc>
                  <a:txBody>
                    <a:bodyPr/>
                    <a:lstStyle/>
                    <a:p>
                      <a:pPr indent="0" lvl="0" marL="0" marR="0" rtl="0" algn="l">
                        <a:lnSpc>
                          <a:spcPct val="100000"/>
                        </a:lnSpc>
                        <a:spcBef>
                          <a:spcPts val="0"/>
                        </a:spcBef>
                        <a:spcAft>
                          <a:spcPts val="0"/>
                        </a:spcAft>
                        <a:buClr>
                          <a:srgbClr val="000000"/>
                        </a:buClr>
                        <a:buSzPts val="800"/>
                        <a:buFont typeface="Arial"/>
                        <a:buNone/>
                      </a:pPr>
                      <a:r>
                        <a:rPr lang="en-GB" sz="800">
                          <a:solidFill>
                            <a:srgbClr val="434343"/>
                          </a:solidFill>
                          <a:latin typeface="Helvetica Neue"/>
                          <a:ea typeface="Helvetica Neue"/>
                          <a:cs typeface="Helvetica Neue"/>
                          <a:sym typeface="Helvetica Neue"/>
                        </a:rPr>
                        <a:t>Using Business </a:t>
                      </a:r>
                      <a:r>
                        <a:rPr lang="en-GB" sz="800" u="none" cap="none" strike="noStrike">
                          <a:solidFill>
                            <a:srgbClr val="434343"/>
                          </a:solidFill>
                          <a:latin typeface="Helvetica Neue"/>
                          <a:ea typeface="Helvetica Neue"/>
                          <a:cs typeface="Helvetica Neue"/>
                          <a:sym typeface="Helvetica Neue"/>
                        </a:rPr>
                        <a:t>Software Applications</a:t>
                      </a:r>
                      <a:endParaRPr sz="800" u="none" cap="none" strike="noStrike">
                        <a:solidFill>
                          <a:srgbClr val="434343"/>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800"/>
                        <a:buFont typeface="Arial"/>
                        <a:buNone/>
                      </a:pPr>
                      <a:r>
                        <a:rPr lang="en-GB" sz="800" u="none" cap="none" strike="noStrike">
                          <a:solidFill>
                            <a:srgbClr val="434343"/>
                          </a:solidFill>
                          <a:latin typeface="Helvetica Neue"/>
                          <a:ea typeface="Helvetica Neue"/>
                          <a:cs typeface="Helvetica Neue"/>
                          <a:sym typeface="Helvetica Neue"/>
                        </a:rPr>
                        <a:t>Using Digital Technologies</a:t>
                      </a:r>
                      <a:endParaRPr sz="800" u="none" cap="none" strike="noStrike">
                        <a:solidFill>
                          <a:srgbClr val="434343"/>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800"/>
                        <a:buFont typeface="Arial"/>
                        <a:buNone/>
                      </a:pPr>
                      <a:r>
                        <a:rPr lang="en-GB" sz="800" u="none" cap="none" strike="noStrike">
                          <a:solidFill>
                            <a:srgbClr val="434343"/>
                          </a:solidFill>
                          <a:latin typeface="Helvetica Neue"/>
                          <a:ea typeface="Helvetica Neue"/>
                          <a:cs typeface="Helvetica Neue"/>
                          <a:sym typeface="Helvetica Neue"/>
                        </a:rPr>
                        <a:t>Working Effectively with Others</a:t>
                      </a:r>
                      <a:endParaRPr sz="800" u="none" cap="none" strike="noStrike">
                        <a:solidFill>
                          <a:srgbClr val="434343"/>
                        </a:solidFill>
                        <a:latin typeface="Helvetica Neue"/>
                        <a:ea typeface="Helvetica Neue"/>
                        <a:cs typeface="Helvetica Neue"/>
                        <a:sym typeface="Helvetica Neue"/>
                      </a:endParaRPr>
                    </a:p>
                  </a:txBody>
                  <a:tcPr marT="91425" marB="91425" marR="91425" marL="91425" anchor="ctr">
                    <a:solidFill>
                      <a:srgbClr val="FFFFFF">
                        <a:alpha val="69803"/>
                      </a:srgbClr>
                    </a:solidFill>
                  </a:tcPr>
                </a:tc>
              </a:tr>
              <a:tr h="279875">
                <a:tc vMerge="1"/>
                <a:tc>
                  <a:txBody>
                    <a:bodyPr/>
                    <a:lstStyle/>
                    <a:p>
                      <a:pPr indent="0" lvl="0" marL="0" marR="0" rtl="0" algn="l">
                        <a:lnSpc>
                          <a:spcPct val="100000"/>
                        </a:lnSpc>
                        <a:spcBef>
                          <a:spcPts val="0"/>
                        </a:spcBef>
                        <a:spcAft>
                          <a:spcPts val="0"/>
                        </a:spcAft>
                        <a:buClr>
                          <a:srgbClr val="000000"/>
                        </a:buClr>
                        <a:buSzPts val="800"/>
                        <a:buFont typeface="Arial"/>
                        <a:buNone/>
                      </a:pPr>
                      <a:r>
                        <a:rPr b="1" lang="en-GB" sz="800" u="none" cap="none" strike="noStrike">
                          <a:solidFill>
                            <a:schemeClr val="accent1"/>
                          </a:solidFill>
                          <a:latin typeface="Helvetica Neue"/>
                          <a:ea typeface="Helvetica Neue"/>
                          <a:cs typeface="Helvetica Neue"/>
                          <a:sym typeface="Helvetica Neue"/>
                        </a:rPr>
                        <a:t>PROJECTS</a:t>
                      </a:r>
                      <a:endParaRPr b="1" sz="800" u="none" cap="none" strike="noStrike">
                        <a:solidFill>
                          <a:schemeClr val="accent1"/>
                        </a:solidFill>
                        <a:latin typeface="Helvetica Neue"/>
                        <a:ea typeface="Helvetica Neue"/>
                        <a:cs typeface="Helvetica Neue"/>
                        <a:sym typeface="Helvetica Neue"/>
                      </a:endParaRPr>
                    </a:p>
                  </a:txBody>
                  <a:tcPr marT="91425" marB="91425" marR="91425" marL="91425" anchor="ctr">
                    <a:solidFill>
                      <a:schemeClr val="lt1"/>
                    </a:solidFill>
                  </a:tcPr>
                </a:tc>
              </a:tr>
              <a:tr h="381000">
                <a:tc vMerge="1"/>
                <a:tc>
                  <a:txBody>
                    <a:bodyPr/>
                    <a:lstStyle/>
                    <a:p>
                      <a:pPr indent="0" lvl="0" marL="0" marR="0" rtl="0" algn="l">
                        <a:lnSpc>
                          <a:spcPct val="100000"/>
                        </a:lnSpc>
                        <a:spcBef>
                          <a:spcPts val="0"/>
                        </a:spcBef>
                        <a:spcAft>
                          <a:spcPts val="0"/>
                        </a:spcAft>
                        <a:buClr>
                          <a:srgbClr val="000000"/>
                        </a:buClr>
                        <a:buSzPts val="800"/>
                        <a:buFont typeface="Arial"/>
                        <a:buNone/>
                      </a:pPr>
                      <a:r>
                        <a:rPr lang="en-GB" sz="800" u="none" cap="none" strike="noStrike">
                          <a:solidFill>
                            <a:srgbClr val="434343"/>
                          </a:solidFill>
                          <a:latin typeface="Helvetica Neue"/>
                          <a:ea typeface="Helvetica Neue"/>
                          <a:cs typeface="Helvetica Neue"/>
                          <a:sym typeface="Helvetica Neue"/>
                        </a:rPr>
                        <a:t>Travel Package Presentation</a:t>
                      </a:r>
                      <a:endParaRPr sz="800" u="none" cap="none" strike="noStrike">
                        <a:solidFill>
                          <a:srgbClr val="434343"/>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800"/>
                        <a:buFont typeface="Arial"/>
                        <a:buNone/>
                      </a:pPr>
                      <a:r>
                        <a:rPr lang="en-GB" sz="800" u="none" cap="none" strike="noStrike">
                          <a:solidFill>
                            <a:srgbClr val="434343"/>
                          </a:solidFill>
                          <a:latin typeface="Helvetica Neue"/>
                          <a:ea typeface="Helvetica Neue"/>
                          <a:cs typeface="Helvetica Neue"/>
                          <a:sym typeface="Helvetica Neue"/>
                        </a:rPr>
                        <a:t>Travel Expert Team Games</a:t>
                      </a:r>
                      <a:endParaRPr sz="800" u="none" cap="none" strike="noStrike">
                        <a:solidFill>
                          <a:srgbClr val="434343"/>
                        </a:solidFill>
                        <a:latin typeface="Helvetica Neue"/>
                        <a:ea typeface="Helvetica Neue"/>
                        <a:cs typeface="Helvetica Neue"/>
                        <a:sym typeface="Helvetica Neue"/>
                      </a:endParaRPr>
                    </a:p>
                  </a:txBody>
                  <a:tcPr marT="91425" marB="91425" marR="91425" marL="91425" anchor="ctr">
                    <a:solidFill>
                      <a:srgbClr val="FFFFFF">
                        <a:alpha val="69803"/>
                      </a:srgbClr>
                    </a:solidFill>
                  </a:tcPr>
                </a:tc>
              </a:tr>
            </a:tbl>
          </a:graphicData>
        </a:graphic>
      </p:graphicFrame>
      <p:graphicFrame>
        <p:nvGraphicFramePr>
          <p:cNvPr id="160" name="Google Shape;160;p12"/>
          <p:cNvGraphicFramePr/>
          <p:nvPr/>
        </p:nvGraphicFramePr>
        <p:xfrm>
          <a:off x="2278250" y="2571738"/>
          <a:ext cx="3000000" cy="3000000"/>
        </p:xfrm>
        <a:graphic>
          <a:graphicData uri="http://schemas.openxmlformats.org/drawingml/2006/table">
            <a:tbl>
              <a:tblPr>
                <a:noFill/>
                <a:tableStyleId>{6EF70DF7-E708-4266-BADA-7CB597A1AB38}</a:tableStyleId>
              </a:tblPr>
              <a:tblGrid>
                <a:gridCol w="592650"/>
                <a:gridCol w="2647875"/>
              </a:tblGrid>
              <a:tr h="101600">
                <a:tc rowSpan="4">
                  <a:txBody>
                    <a:bodyPr/>
                    <a:lstStyle/>
                    <a:p>
                      <a:pPr indent="0" lvl="0" marL="0" marR="0" rtl="0" algn="ctr">
                        <a:lnSpc>
                          <a:spcPct val="100000"/>
                        </a:lnSpc>
                        <a:spcBef>
                          <a:spcPts val="0"/>
                        </a:spcBef>
                        <a:spcAft>
                          <a:spcPts val="0"/>
                        </a:spcAft>
                        <a:buClr>
                          <a:srgbClr val="000000"/>
                        </a:buClr>
                        <a:buSzPts val="800"/>
                        <a:buFont typeface="Arial"/>
                        <a:buNone/>
                      </a:pPr>
                      <a:r>
                        <a:rPr b="1" lang="en-GB" sz="800" u="none" cap="none" strike="noStrike">
                          <a:solidFill>
                            <a:schemeClr val="accent1"/>
                          </a:solidFill>
                          <a:latin typeface="Helvetica Neue"/>
                          <a:ea typeface="Helvetica Neue"/>
                          <a:cs typeface="Helvetica Neue"/>
                          <a:sym typeface="Helvetica Neue"/>
                        </a:rPr>
                        <a:t>TERM 2</a:t>
                      </a:r>
                      <a:endParaRPr b="1" sz="800" u="none" cap="none" strike="noStrike">
                        <a:solidFill>
                          <a:schemeClr val="accent1"/>
                        </a:solidFill>
                        <a:latin typeface="Helvetica Neue"/>
                        <a:ea typeface="Helvetica Neue"/>
                        <a:cs typeface="Helvetica Neue"/>
                        <a:sym typeface="Helvetica Neue"/>
                      </a:endParaRPr>
                    </a:p>
                  </a:txBody>
                  <a:tcPr marT="91425" marB="91425" marR="91425" marL="91425" anchor="ctr">
                    <a:solidFill>
                      <a:schemeClr val="lt1"/>
                    </a:solidFill>
                  </a:tcPr>
                </a:tc>
                <a:tc>
                  <a:txBody>
                    <a:bodyPr/>
                    <a:lstStyle/>
                    <a:p>
                      <a:pPr indent="0" lvl="0" marL="0" marR="0" rtl="0" algn="l">
                        <a:lnSpc>
                          <a:spcPct val="100000"/>
                        </a:lnSpc>
                        <a:spcBef>
                          <a:spcPts val="0"/>
                        </a:spcBef>
                        <a:spcAft>
                          <a:spcPts val="0"/>
                        </a:spcAft>
                        <a:buClr>
                          <a:srgbClr val="000000"/>
                        </a:buClr>
                        <a:buSzPts val="800"/>
                        <a:buFont typeface="Arial"/>
                        <a:buNone/>
                      </a:pPr>
                      <a:r>
                        <a:rPr b="1" lang="en-GB" sz="800" u="none" cap="none" strike="noStrike">
                          <a:solidFill>
                            <a:schemeClr val="accent1"/>
                          </a:solidFill>
                          <a:latin typeface="Helvetica Neue"/>
                          <a:ea typeface="Helvetica Neue"/>
                          <a:cs typeface="Helvetica Neue"/>
                          <a:sym typeface="Helvetica Neue"/>
                        </a:rPr>
                        <a:t>TOPICS</a:t>
                      </a:r>
                      <a:endParaRPr b="1" sz="800" u="none" cap="none" strike="noStrike">
                        <a:solidFill>
                          <a:schemeClr val="accent1"/>
                        </a:solidFill>
                        <a:latin typeface="Helvetica Neue"/>
                        <a:ea typeface="Helvetica Neue"/>
                        <a:cs typeface="Helvetica Neue"/>
                        <a:sym typeface="Helvetica Neue"/>
                      </a:endParaRPr>
                    </a:p>
                  </a:txBody>
                  <a:tcPr marT="91425" marB="91425" marR="91425" marL="91425" anchor="ctr">
                    <a:lnB cap="flat" cmpd="sng" w="9525">
                      <a:solidFill>
                        <a:srgbClr val="9E9E9E"/>
                      </a:solidFill>
                      <a:prstDash val="solid"/>
                      <a:round/>
                      <a:headEnd len="sm" w="sm" type="none"/>
                      <a:tailEnd len="sm" w="sm" type="none"/>
                    </a:lnB>
                    <a:solidFill>
                      <a:schemeClr val="lt1"/>
                    </a:solidFill>
                  </a:tcPr>
                </a:tc>
              </a:tr>
              <a:tr h="101600">
                <a:tc vMerge="1"/>
                <a:tc>
                  <a:txBody>
                    <a:bodyPr/>
                    <a:lstStyle/>
                    <a:p>
                      <a:pPr indent="0" lvl="0" marL="0" marR="0" rtl="0" algn="l">
                        <a:lnSpc>
                          <a:spcPct val="100000"/>
                        </a:lnSpc>
                        <a:spcBef>
                          <a:spcPts val="0"/>
                        </a:spcBef>
                        <a:spcAft>
                          <a:spcPts val="0"/>
                        </a:spcAft>
                        <a:buClr>
                          <a:srgbClr val="000000"/>
                        </a:buClr>
                        <a:buSzPts val="800"/>
                        <a:buFont typeface="Arial"/>
                        <a:buNone/>
                      </a:pPr>
                      <a:r>
                        <a:rPr lang="en-GB" sz="800" u="none" cap="none" strike="noStrike">
                          <a:solidFill>
                            <a:srgbClr val="434343"/>
                          </a:solidFill>
                          <a:latin typeface="Helvetica Neue"/>
                          <a:ea typeface="Helvetica Neue"/>
                          <a:cs typeface="Helvetica Neue"/>
                          <a:sym typeface="Helvetica Neue"/>
                        </a:rPr>
                        <a:t>Workplace Health and Safety</a:t>
                      </a:r>
                      <a:endParaRPr sz="800" u="none" cap="none" strike="noStrike">
                        <a:solidFill>
                          <a:srgbClr val="434343"/>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800"/>
                        <a:buFont typeface="Arial"/>
                        <a:buNone/>
                      </a:pPr>
                      <a:r>
                        <a:rPr lang="en-GB" sz="800" u="none" cap="none" strike="noStrike">
                          <a:solidFill>
                            <a:srgbClr val="434343"/>
                          </a:solidFill>
                          <a:latin typeface="Helvetica Neue"/>
                          <a:ea typeface="Helvetica Neue"/>
                          <a:cs typeface="Helvetica Neue"/>
                          <a:sym typeface="Helvetica Neue"/>
                        </a:rPr>
                        <a:t>Sustainable Work Practices</a:t>
                      </a:r>
                      <a:endParaRPr sz="800" u="none" cap="none" strike="noStrike">
                        <a:solidFill>
                          <a:srgbClr val="434343"/>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800"/>
                        <a:buFont typeface="Arial"/>
                        <a:buNone/>
                      </a:pPr>
                      <a:r>
                        <a:rPr lang="en-GB" sz="800" u="none" cap="none" strike="noStrike">
                          <a:solidFill>
                            <a:srgbClr val="434343"/>
                          </a:solidFill>
                          <a:latin typeface="Helvetica Neue"/>
                          <a:ea typeface="Helvetica Neue"/>
                          <a:cs typeface="Helvetica Neue"/>
                          <a:sym typeface="Helvetica Neue"/>
                        </a:rPr>
                        <a:t>Communication Skills</a:t>
                      </a:r>
                      <a:endParaRPr sz="800" u="none" cap="none" strike="noStrike">
                        <a:solidFill>
                          <a:srgbClr val="434343"/>
                        </a:solidFill>
                        <a:latin typeface="Helvetica Neue"/>
                        <a:ea typeface="Helvetica Neue"/>
                        <a:cs typeface="Helvetica Neue"/>
                        <a:sym typeface="Helvetica Neue"/>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alpha val="69803"/>
                      </a:srgbClr>
                    </a:solidFill>
                  </a:tcPr>
                </a:tc>
              </a:tr>
              <a:tr h="101600">
                <a:tc vMerge="1"/>
                <a:tc>
                  <a:txBody>
                    <a:bodyPr/>
                    <a:lstStyle/>
                    <a:p>
                      <a:pPr indent="0" lvl="0" marL="0" marR="0" rtl="0" algn="l">
                        <a:lnSpc>
                          <a:spcPct val="100000"/>
                        </a:lnSpc>
                        <a:spcBef>
                          <a:spcPts val="0"/>
                        </a:spcBef>
                        <a:spcAft>
                          <a:spcPts val="0"/>
                        </a:spcAft>
                        <a:buClr>
                          <a:srgbClr val="000000"/>
                        </a:buClr>
                        <a:buSzPts val="800"/>
                        <a:buFont typeface="Arial"/>
                        <a:buNone/>
                      </a:pPr>
                      <a:r>
                        <a:rPr b="1" lang="en-GB" sz="800" u="none" cap="none" strike="noStrike">
                          <a:solidFill>
                            <a:schemeClr val="accent1"/>
                          </a:solidFill>
                          <a:latin typeface="Helvetica Neue"/>
                          <a:ea typeface="Helvetica Neue"/>
                          <a:cs typeface="Helvetica Neue"/>
                          <a:sym typeface="Helvetica Neue"/>
                        </a:rPr>
                        <a:t>PROJECTS</a:t>
                      </a:r>
                      <a:endParaRPr b="1" sz="900" u="none" cap="none" strike="noStrike">
                        <a:solidFill>
                          <a:schemeClr val="accent1"/>
                        </a:solidFill>
                        <a:latin typeface="Helvetica Neue"/>
                        <a:ea typeface="Helvetica Neue"/>
                        <a:cs typeface="Helvetica Neue"/>
                        <a:sym typeface="Helvetica Neue"/>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1"/>
                    </a:solidFill>
                  </a:tcPr>
                </a:tc>
              </a:tr>
              <a:tr h="466750">
                <a:tc vMerge="1"/>
                <a:tc>
                  <a:txBody>
                    <a:bodyPr/>
                    <a:lstStyle/>
                    <a:p>
                      <a:pPr indent="0" lvl="0" marL="0" marR="0" rtl="0" algn="l">
                        <a:lnSpc>
                          <a:spcPct val="100000"/>
                        </a:lnSpc>
                        <a:spcBef>
                          <a:spcPts val="0"/>
                        </a:spcBef>
                        <a:spcAft>
                          <a:spcPts val="0"/>
                        </a:spcAft>
                        <a:buClr>
                          <a:srgbClr val="000000"/>
                        </a:buClr>
                        <a:buSzPts val="800"/>
                        <a:buFont typeface="Arial"/>
                        <a:buNone/>
                      </a:pPr>
                      <a:r>
                        <a:rPr lang="en-GB" sz="800" u="none" cap="none" strike="noStrike">
                          <a:solidFill>
                            <a:srgbClr val="434343"/>
                          </a:solidFill>
                          <a:latin typeface="Helvetica Neue"/>
                          <a:ea typeface="Helvetica Neue"/>
                          <a:cs typeface="Helvetica Neue"/>
                          <a:sym typeface="Helvetica Neue"/>
                        </a:rPr>
                        <a:t>Operate Safely in the Work Environment (Incident Role Play)</a:t>
                      </a:r>
                      <a:endParaRPr sz="800" u="none" cap="none" strike="noStrike">
                        <a:solidFill>
                          <a:srgbClr val="434343"/>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800"/>
                        <a:buFont typeface="Arial"/>
                        <a:buNone/>
                      </a:pPr>
                      <a:r>
                        <a:rPr lang="en-GB" sz="800" u="none" cap="none" strike="noStrike">
                          <a:solidFill>
                            <a:srgbClr val="434343"/>
                          </a:solidFill>
                          <a:latin typeface="Helvetica Neue"/>
                          <a:ea typeface="Helvetica Neue"/>
                          <a:cs typeface="Helvetica Neue"/>
                          <a:sym typeface="Helvetica Neue"/>
                        </a:rPr>
                        <a:t>WHS Audit of the Go! Travel Office Space</a:t>
                      </a:r>
                      <a:endParaRPr sz="800" u="none" cap="none" strike="noStrike">
                        <a:solidFill>
                          <a:srgbClr val="434343"/>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800"/>
                        <a:buFont typeface="Arial"/>
                        <a:buNone/>
                      </a:pPr>
                      <a:r>
                        <a:rPr lang="en-GB" sz="800" u="none" cap="none" strike="noStrike">
                          <a:solidFill>
                            <a:srgbClr val="434343"/>
                          </a:solidFill>
                          <a:latin typeface="Helvetica Neue"/>
                          <a:ea typeface="Helvetica Neue"/>
                          <a:cs typeface="Helvetica Neue"/>
                          <a:sym typeface="Helvetica Neue"/>
                        </a:rPr>
                        <a:t>Communication in the Workplace</a:t>
                      </a:r>
                      <a:endParaRPr sz="800" u="none" cap="none" strike="noStrike">
                        <a:solidFill>
                          <a:srgbClr val="434343"/>
                        </a:solidFill>
                        <a:latin typeface="Helvetica Neue"/>
                        <a:ea typeface="Helvetica Neue"/>
                        <a:cs typeface="Helvetica Neue"/>
                        <a:sym typeface="Helvetica Neue"/>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alpha val="69803"/>
                      </a:srgbClr>
                    </a:solidFill>
                  </a:tcPr>
                </a:tc>
              </a:tr>
            </a:tbl>
          </a:graphicData>
        </a:graphic>
      </p:graphicFrame>
      <p:graphicFrame>
        <p:nvGraphicFramePr>
          <p:cNvPr id="161" name="Google Shape;161;p12"/>
          <p:cNvGraphicFramePr/>
          <p:nvPr/>
        </p:nvGraphicFramePr>
        <p:xfrm>
          <a:off x="5652225" y="2827838"/>
          <a:ext cx="3000000" cy="3000000"/>
        </p:xfrm>
        <a:graphic>
          <a:graphicData uri="http://schemas.openxmlformats.org/drawingml/2006/table">
            <a:tbl>
              <a:tblPr>
                <a:noFill/>
                <a:tableStyleId>{6EF70DF7-E708-4266-BADA-7CB597A1AB38}</a:tableStyleId>
              </a:tblPr>
              <a:tblGrid>
                <a:gridCol w="554725"/>
                <a:gridCol w="2685800"/>
              </a:tblGrid>
              <a:tr h="289525">
                <a:tc rowSpan="4">
                  <a:txBody>
                    <a:bodyPr/>
                    <a:lstStyle/>
                    <a:p>
                      <a:pPr indent="0" lvl="0" marL="0" marR="0" rtl="0" algn="ctr">
                        <a:lnSpc>
                          <a:spcPct val="100000"/>
                        </a:lnSpc>
                        <a:spcBef>
                          <a:spcPts val="0"/>
                        </a:spcBef>
                        <a:spcAft>
                          <a:spcPts val="0"/>
                        </a:spcAft>
                        <a:buClr>
                          <a:srgbClr val="000000"/>
                        </a:buClr>
                        <a:buSzPts val="800"/>
                        <a:buFont typeface="Arial"/>
                        <a:buNone/>
                      </a:pPr>
                      <a:r>
                        <a:rPr b="1" lang="en-GB" sz="800" u="none" cap="none" strike="noStrike">
                          <a:solidFill>
                            <a:schemeClr val="accent1"/>
                          </a:solidFill>
                          <a:latin typeface="Helvetica Neue"/>
                          <a:ea typeface="Helvetica Neue"/>
                          <a:cs typeface="Helvetica Neue"/>
                          <a:sym typeface="Helvetica Neue"/>
                        </a:rPr>
                        <a:t>TERM 4</a:t>
                      </a:r>
                      <a:endParaRPr b="1" sz="800" u="none" cap="none" strike="noStrike">
                        <a:solidFill>
                          <a:schemeClr val="accent1"/>
                        </a:solidFill>
                        <a:latin typeface="Helvetica Neue"/>
                        <a:ea typeface="Helvetica Neue"/>
                        <a:cs typeface="Helvetica Neue"/>
                        <a:sym typeface="Helvetica Neue"/>
                      </a:endParaRPr>
                    </a:p>
                  </a:txBody>
                  <a:tcPr marT="91425" marB="91425" marR="91425" marL="91425" anchor="ctr">
                    <a:solidFill>
                      <a:schemeClr val="lt1"/>
                    </a:solidFill>
                  </a:tcPr>
                </a:tc>
                <a:tc>
                  <a:txBody>
                    <a:bodyPr/>
                    <a:lstStyle/>
                    <a:p>
                      <a:pPr indent="0" lvl="0" marL="0" marR="0" rtl="0" algn="l">
                        <a:lnSpc>
                          <a:spcPct val="100000"/>
                        </a:lnSpc>
                        <a:spcBef>
                          <a:spcPts val="0"/>
                        </a:spcBef>
                        <a:spcAft>
                          <a:spcPts val="0"/>
                        </a:spcAft>
                        <a:buClr>
                          <a:srgbClr val="000000"/>
                        </a:buClr>
                        <a:buSzPts val="800"/>
                        <a:buFont typeface="Arial"/>
                        <a:buNone/>
                      </a:pPr>
                      <a:r>
                        <a:rPr b="1" lang="en-GB" sz="800" u="none" cap="none" strike="noStrike">
                          <a:solidFill>
                            <a:schemeClr val="accent1"/>
                          </a:solidFill>
                          <a:latin typeface="Helvetica Neue"/>
                          <a:ea typeface="Helvetica Neue"/>
                          <a:cs typeface="Helvetica Neue"/>
                          <a:sym typeface="Helvetica Neue"/>
                        </a:rPr>
                        <a:t>TOPICS</a:t>
                      </a:r>
                      <a:endParaRPr b="1" sz="800" u="none" cap="none" strike="noStrike">
                        <a:solidFill>
                          <a:schemeClr val="accent1"/>
                        </a:solidFill>
                        <a:latin typeface="Helvetica Neue"/>
                        <a:ea typeface="Helvetica Neue"/>
                        <a:cs typeface="Helvetica Neue"/>
                        <a:sym typeface="Helvetica Neue"/>
                      </a:endParaRPr>
                    </a:p>
                  </a:txBody>
                  <a:tcPr marT="91425" marB="91425" marR="91425" marL="91425" anchor="ctr">
                    <a:solidFill>
                      <a:schemeClr val="lt1"/>
                    </a:solidFill>
                  </a:tcPr>
                </a:tc>
              </a:tr>
              <a:tr h="236525">
                <a:tc vMerge="1"/>
                <a:tc>
                  <a:txBody>
                    <a:bodyPr/>
                    <a:lstStyle/>
                    <a:p>
                      <a:pPr indent="0" lvl="0" marL="0" marR="0" rtl="0" algn="l">
                        <a:lnSpc>
                          <a:spcPct val="100000"/>
                        </a:lnSpc>
                        <a:spcBef>
                          <a:spcPts val="0"/>
                        </a:spcBef>
                        <a:spcAft>
                          <a:spcPts val="0"/>
                        </a:spcAft>
                        <a:buClr>
                          <a:srgbClr val="000000"/>
                        </a:buClr>
                        <a:buSzPts val="800"/>
                        <a:buFont typeface="Arial"/>
                        <a:buNone/>
                      </a:pPr>
                      <a:r>
                        <a:rPr lang="en-GB" sz="800" u="none" cap="none" strike="noStrike">
                          <a:solidFill>
                            <a:srgbClr val="434343"/>
                          </a:solidFill>
                          <a:latin typeface="Helvetica Neue"/>
                          <a:ea typeface="Helvetica Neue"/>
                          <a:cs typeface="Helvetica Neue"/>
                          <a:sym typeface="Helvetica Neue"/>
                        </a:rPr>
                        <a:t>Critical Thinking</a:t>
                      </a:r>
                      <a:r>
                        <a:rPr lang="en-GB" sz="800">
                          <a:solidFill>
                            <a:srgbClr val="434343"/>
                          </a:solidFill>
                          <a:latin typeface="Helvetica Neue"/>
                          <a:ea typeface="Helvetica Neue"/>
                          <a:cs typeface="Helvetica Neue"/>
                          <a:sym typeface="Helvetica Neue"/>
                        </a:rPr>
                        <a:t> Skills</a:t>
                      </a:r>
                      <a:endParaRPr sz="800">
                        <a:solidFill>
                          <a:srgbClr val="434343"/>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800"/>
                        <a:buFont typeface="Arial"/>
                        <a:buNone/>
                      </a:pPr>
                      <a:r>
                        <a:rPr lang="en-GB" sz="800" u="none" cap="none" strike="noStrike">
                          <a:solidFill>
                            <a:srgbClr val="434343"/>
                          </a:solidFill>
                          <a:latin typeface="Helvetica Neue"/>
                          <a:ea typeface="Helvetica Neue"/>
                          <a:cs typeface="Helvetica Neue"/>
                          <a:sym typeface="Helvetica Neue"/>
                        </a:rPr>
                        <a:t>Problem Solving</a:t>
                      </a:r>
                      <a:endParaRPr sz="800" u="none" cap="none" strike="noStrike">
                        <a:solidFill>
                          <a:srgbClr val="434343"/>
                        </a:solidFill>
                        <a:latin typeface="Helvetica Neue"/>
                        <a:ea typeface="Helvetica Neue"/>
                        <a:cs typeface="Helvetica Neue"/>
                        <a:sym typeface="Helvetica Neue"/>
                      </a:endParaRPr>
                    </a:p>
                  </a:txBody>
                  <a:tcPr marT="91425" marB="91425" marR="91425" marL="91425" anchor="ctr">
                    <a:solidFill>
                      <a:srgbClr val="FFFFFF">
                        <a:alpha val="69803"/>
                      </a:srgbClr>
                    </a:solidFill>
                  </a:tcPr>
                </a:tc>
              </a:tr>
              <a:tr h="279875">
                <a:tc vMerge="1"/>
                <a:tc>
                  <a:txBody>
                    <a:bodyPr/>
                    <a:lstStyle/>
                    <a:p>
                      <a:pPr indent="0" lvl="0" marL="0" marR="0" rtl="0" algn="l">
                        <a:lnSpc>
                          <a:spcPct val="100000"/>
                        </a:lnSpc>
                        <a:spcBef>
                          <a:spcPts val="0"/>
                        </a:spcBef>
                        <a:spcAft>
                          <a:spcPts val="0"/>
                        </a:spcAft>
                        <a:buClr>
                          <a:srgbClr val="000000"/>
                        </a:buClr>
                        <a:buSzPts val="800"/>
                        <a:buFont typeface="Arial"/>
                        <a:buNone/>
                      </a:pPr>
                      <a:r>
                        <a:rPr b="1" lang="en-GB" sz="800" u="none" cap="none" strike="noStrike">
                          <a:solidFill>
                            <a:schemeClr val="accent1"/>
                          </a:solidFill>
                          <a:latin typeface="Helvetica Neue"/>
                          <a:ea typeface="Helvetica Neue"/>
                          <a:cs typeface="Helvetica Neue"/>
                          <a:sym typeface="Helvetica Neue"/>
                        </a:rPr>
                        <a:t>PROJECTS</a:t>
                      </a:r>
                      <a:endParaRPr b="1" sz="800" u="none" cap="none" strike="noStrike">
                        <a:solidFill>
                          <a:schemeClr val="accent1"/>
                        </a:solidFill>
                        <a:latin typeface="Helvetica Neue"/>
                        <a:ea typeface="Helvetica Neue"/>
                        <a:cs typeface="Helvetica Neue"/>
                        <a:sym typeface="Helvetica Neue"/>
                      </a:endParaRPr>
                    </a:p>
                  </a:txBody>
                  <a:tcPr marT="91425" marB="91425" marR="91425" marL="91425" anchor="ctr">
                    <a:solidFill>
                      <a:schemeClr val="lt1"/>
                    </a:solidFill>
                  </a:tcPr>
                </a:tc>
              </a:tr>
              <a:tr h="301525">
                <a:tc vMerge="1"/>
                <a:tc>
                  <a:txBody>
                    <a:bodyPr/>
                    <a:lstStyle/>
                    <a:p>
                      <a:pPr indent="0" lvl="0" marL="0" marR="0" rtl="0" algn="l">
                        <a:lnSpc>
                          <a:spcPct val="100000"/>
                        </a:lnSpc>
                        <a:spcBef>
                          <a:spcPts val="0"/>
                        </a:spcBef>
                        <a:spcAft>
                          <a:spcPts val="0"/>
                        </a:spcAft>
                        <a:buClr>
                          <a:srgbClr val="000000"/>
                        </a:buClr>
                        <a:buSzPts val="800"/>
                        <a:buFont typeface="Arial"/>
                        <a:buNone/>
                      </a:pPr>
                      <a:r>
                        <a:rPr lang="en-GB" sz="800" u="none" cap="none" strike="noStrike">
                          <a:solidFill>
                            <a:srgbClr val="434343"/>
                          </a:solidFill>
                          <a:latin typeface="Helvetica Neue"/>
                          <a:ea typeface="Helvetica Neue"/>
                          <a:cs typeface="Helvetica Neue"/>
                          <a:sym typeface="Helvetica Neue"/>
                        </a:rPr>
                        <a:t>Problem Solving at Go! Travel</a:t>
                      </a:r>
                      <a:endParaRPr sz="800" u="none" cap="none" strike="noStrike">
                        <a:solidFill>
                          <a:srgbClr val="434343"/>
                        </a:solidFill>
                        <a:latin typeface="Helvetica Neue"/>
                        <a:ea typeface="Helvetica Neue"/>
                        <a:cs typeface="Helvetica Neue"/>
                        <a:sym typeface="Helvetica Neue"/>
                      </a:endParaRPr>
                    </a:p>
                  </a:txBody>
                  <a:tcPr marT="91425" marB="91425" marR="91425" marL="91425" anchor="ctr">
                    <a:solidFill>
                      <a:srgbClr val="FFFFFF">
                        <a:alpha val="69803"/>
                      </a:srgbClr>
                    </a:solidFill>
                  </a:tcPr>
                </a:tc>
              </a:tr>
            </a:tbl>
          </a:graphicData>
        </a:graphic>
      </p:graphicFrame>
      <p:sp>
        <p:nvSpPr>
          <p:cNvPr id="162" name="Google Shape;162;p12"/>
          <p:cNvSpPr txBox="1"/>
          <p:nvPr/>
        </p:nvSpPr>
        <p:spPr>
          <a:xfrm>
            <a:off x="223000" y="1911450"/>
            <a:ext cx="1799700" cy="855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180"/>
              <a:buFont typeface="Arial"/>
              <a:buNone/>
            </a:pPr>
            <a:r>
              <a:rPr b="1" i="0" lang="en-GB" sz="2180" u="none" cap="none" strike="noStrike">
                <a:solidFill>
                  <a:schemeClr val="lt1"/>
                </a:solidFill>
                <a:latin typeface="Helvetica Neue"/>
                <a:ea typeface="Helvetica Neue"/>
                <a:cs typeface="Helvetica Neue"/>
                <a:sym typeface="Helvetica Neue"/>
              </a:rPr>
              <a:t>COURSE SCHEDULE</a:t>
            </a:r>
            <a:endParaRPr b="1" i="0" sz="2180" u="none" cap="none" strike="noStrike">
              <a:solidFill>
                <a:schemeClr val="lt1"/>
              </a:solidFill>
              <a:latin typeface="Helvetica Neue"/>
              <a:ea typeface="Helvetica Neue"/>
              <a:cs typeface="Helvetica Neue"/>
              <a:sym typeface="Helvetica Neue"/>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13"/>
          <p:cNvSpPr/>
          <p:nvPr/>
        </p:nvSpPr>
        <p:spPr>
          <a:xfrm>
            <a:off x="0" y="0"/>
            <a:ext cx="5071200" cy="5143500"/>
          </a:xfrm>
          <a:prstGeom prst="rect">
            <a:avLst/>
          </a:prstGeom>
          <a:solidFill>
            <a:srgbClr val="EA8C1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1"/>
              </a:solidFill>
              <a:latin typeface="Arial"/>
              <a:ea typeface="Arial"/>
              <a:cs typeface="Arial"/>
              <a:sym typeface="Arial"/>
            </a:endParaRPr>
          </a:p>
        </p:txBody>
      </p:sp>
      <p:pic>
        <p:nvPicPr>
          <p:cNvPr id="168" name="Google Shape;168;p13"/>
          <p:cNvPicPr preferRelativeResize="0"/>
          <p:nvPr/>
        </p:nvPicPr>
        <p:blipFill rotWithShape="1">
          <a:blip r:embed="rId3">
            <a:alphaModFix/>
          </a:blip>
          <a:srcRect b="0" l="20353" r="20359" t="0"/>
          <a:stretch/>
        </p:blipFill>
        <p:spPr>
          <a:xfrm>
            <a:off x="4572000" y="0"/>
            <a:ext cx="4572001" cy="5143499"/>
          </a:xfrm>
          <a:prstGeom prst="rect">
            <a:avLst/>
          </a:prstGeom>
          <a:noFill/>
          <a:ln>
            <a:noFill/>
          </a:ln>
        </p:spPr>
      </p:pic>
      <p:sp>
        <p:nvSpPr>
          <p:cNvPr id="169" name="Google Shape;169;p13"/>
          <p:cNvSpPr txBox="1"/>
          <p:nvPr>
            <p:ph type="title"/>
          </p:nvPr>
        </p:nvSpPr>
        <p:spPr>
          <a:xfrm>
            <a:off x="585275" y="691357"/>
            <a:ext cx="3322800" cy="4890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SzPts val="1100"/>
              <a:buNone/>
            </a:pPr>
            <a:r>
              <a:rPr b="1" lang="en-GB" sz="2400">
                <a:solidFill>
                  <a:schemeClr val="lt1"/>
                </a:solidFill>
              </a:rPr>
              <a:t>SKILLS ACQUIRED</a:t>
            </a:r>
            <a:endParaRPr b="1" sz="2400">
              <a:solidFill>
                <a:schemeClr val="lt1"/>
              </a:solidFill>
            </a:endParaRPr>
          </a:p>
        </p:txBody>
      </p:sp>
      <p:sp>
        <p:nvSpPr>
          <p:cNvPr id="170" name="Google Shape;170;p13"/>
          <p:cNvSpPr txBox="1"/>
          <p:nvPr/>
        </p:nvSpPr>
        <p:spPr>
          <a:xfrm>
            <a:off x="6971168" y="238425"/>
            <a:ext cx="1906800" cy="9240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600"/>
              <a:buFont typeface="Arial"/>
              <a:buNone/>
            </a:pPr>
            <a:r>
              <a:rPr b="0" i="0" lang="en-GB" sz="600" u="none" cap="none" strike="noStrike">
                <a:solidFill>
                  <a:srgbClr val="666666"/>
                </a:solidFill>
                <a:latin typeface="Helvetica Neue"/>
                <a:ea typeface="Helvetica Neue"/>
                <a:cs typeface="Helvetica Neue"/>
                <a:sym typeface="Helvetica Neue"/>
              </a:rPr>
              <a:t>BSB20120 Certificate II in Workplace Skills</a:t>
            </a:r>
            <a:endParaRPr b="0" i="0" sz="600" u="none" cap="none" strike="noStrike">
              <a:solidFill>
                <a:srgbClr val="666666"/>
              </a:solidFill>
              <a:latin typeface="Helvetica Neue"/>
              <a:ea typeface="Helvetica Neue"/>
              <a:cs typeface="Helvetica Neue"/>
              <a:sym typeface="Helvetica Neue"/>
            </a:endParaRPr>
          </a:p>
        </p:txBody>
      </p:sp>
      <p:pic>
        <p:nvPicPr>
          <p:cNvPr id="171" name="Google Shape;171;p13"/>
          <p:cNvPicPr preferRelativeResize="0"/>
          <p:nvPr/>
        </p:nvPicPr>
        <p:blipFill rotWithShape="1">
          <a:blip r:embed="rId4">
            <a:alphaModFix amt="70000"/>
          </a:blip>
          <a:srcRect b="0" l="0" r="0" t="0"/>
          <a:stretch/>
        </p:blipFill>
        <p:spPr>
          <a:xfrm>
            <a:off x="202300" y="4645526"/>
            <a:ext cx="888525" cy="324225"/>
          </a:xfrm>
          <a:prstGeom prst="rect">
            <a:avLst/>
          </a:prstGeom>
          <a:noFill/>
          <a:ln>
            <a:noFill/>
          </a:ln>
        </p:spPr>
      </p:pic>
      <p:sp>
        <p:nvSpPr>
          <p:cNvPr id="172" name="Google Shape;172;p13"/>
          <p:cNvSpPr txBox="1"/>
          <p:nvPr>
            <p:ph idx="1" type="body"/>
          </p:nvPr>
        </p:nvSpPr>
        <p:spPr>
          <a:xfrm>
            <a:off x="585275" y="1180349"/>
            <a:ext cx="3655200" cy="2782800"/>
          </a:xfrm>
          <a:prstGeom prst="rect">
            <a:avLst/>
          </a:prstGeom>
          <a:noFill/>
          <a:ln>
            <a:noFill/>
          </a:ln>
        </p:spPr>
        <p:txBody>
          <a:bodyPr anchorCtr="0" anchor="t" bIns="91425" lIns="91425" spcFirstLastPara="1" rIns="91425" wrap="square" tIns="91425">
            <a:noAutofit/>
          </a:bodyPr>
          <a:lstStyle/>
          <a:p>
            <a:pPr indent="-304800" lvl="0" marL="457200" rtl="0" algn="l">
              <a:lnSpc>
                <a:spcPct val="150000"/>
              </a:lnSpc>
              <a:spcBef>
                <a:spcPts val="1000"/>
              </a:spcBef>
              <a:spcAft>
                <a:spcPts val="0"/>
              </a:spcAft>
              <a:buClr>
                <a:schemeClr val="lt1"/>
              </a:buClr>
              <a:buSzPts val="1200"/>
              <a:buChar char="●"/>
            </a:pPr>
            <a:r>
              <a:rPr lang="en-GB" sz="1200">
                <a:solidFill>
                  <a:schemeClr val="lt1"/>
                </a:solidFill>
              </a:rPr>
              <a:t>Personal effectiveness</a:t>
            </a:r>
            <a:endParaRPr sz="1200">
              <a:solidFill>
                <a:schemeClr val="lt1"/>
              </a:solidFill>
            </a:endParaRPr>
          </a:p>
          <a:p>
            <a:pPr indent="-304800" lvl="0" marL="457200" rtl="0" algn="l">
              <a:lnSpc>
                <a:spcPct val="150000"/>
              </a:lnSpc>
              <a:spcBef>
                <a:spcPts val="0"/>
              </a:spcBef>
              <a:spcAft>
                <a:spcPts val="0"/>
              </a:spcAft>
              <a:buClr>
                <a:schemeClr val="lt1"/>
              </a:buClr>
              <a:buSzPts val="1200"/>
              <a:buChar char="●"/>
            </a:pPr>
            <a:r>
              <a:rPr lang="en-GB" sz="1200">
                <a:solidFill>
                  <a:schemeClr val="lt1"/>
                </a:solidFill>
              </a:rPr>
              <a:t>Communication in the workplace</a:t>
            </a:r>
            <a:endParaRPr sz="1200">
              <a:solidFill>
                <a:schemeClr val="lt1"/>
              </a:solidFill>
            </a:endParaRPr>
          </a:p>
          <a:p>
            <a:pPr indent="-304800" lvl="0" marL="457200" rtl="0" algn="l">
              <a:lnSpc>
                <a:spcPct val="150000"/>
              </a:lnSpc>
              <a:spcBef>
                <a:spcPts val="0"/>
              </a:spcBef>
              <a:spcAft>
                <a:spcPts val="0"/>
              </a:spcAft>
              <a:buClr>
                <a:schemeClr val="lt1"/>
              </a:buClr>
              <a:buSzPts val="1200"/>
              <a:buChar char="●"/>
            </a:pPr>
            <a:r>
              <a:rPr lang="en-GB" sz="1200">
                <a:solidFill>
                  <a:schemeClr val="lt1"/>
                </a:solidFill>
              </a:rPr>
              <a:t>Using digital technologies in business environments</a:t>
            </a:r>
            <a:endParaRPr sz="1200">
              <a:solidFill>
                <a:schemeClr val="lt1"/>
              </a:solidFill>
            </a:endParaRPr>
          </a:p>
          <a:p>
            <a:pPr indent="-304800" lvl="0" marL="457200" rtl="0" algn="l">
              <a:lnSpc>
                <a:spcPct val="150000"/>
              </a:lnSpc>
              <a:spcBef>
                <a:spcPts val="0"/>
              </a:spcBef>
              <a:spcAft>
                <a:spcPts val="0"/>
              </a:spcAft>
              <a:buClr>
                <a:schemeClr val="lt1"/>
              </a:buClr>
              <a:buSzPts val="1200"/>
              <a:buChar char="●"/>
            </a:pPr>
            <a:r>
              <a:rPr lang="en-GB" sz="1200">
                <a:solidFill>
                  <a:schemeClr val="lt1"/>
                </a:solidFill>
              </a:rPr>
              <a:t>Critical thinking and problem solving</a:t>
            </a:r>
            <a:endParaRPr sz="1200">
              <a:solidFill>
                <a:schemeClr val="lt1"/>
              </a:solidFill>
            </a:endParaRPr>
          </a:p>
          <a:p>
            <a:pPr indent="-304800" lvl="0" marL="457200" rtl="0" algn="l">
              <a:lnSpc>
                <a:spcPct val="150000"/>
              </a:lnSpc>
              <a:spcBef>
                <a:spcPts val="0"/>
              </a:spcBef>
              <a:spcAft>
                <a:spcPts val="0"/>
              </a:spcAft>
              <a:buClr>
                <a:schemeClr val="lt1"/>
              </a:buClr>
              <a:buSzPts val="1200"/>
              <a:buChar char="●"/>
            </a:pPr>
            <a:r>
              <a:rPr lang="en-GB" sz="1200">
                <a:solidFill>
                  <a:schemeClr val="lt1"/>
                </a:solidFill>
              </a:rPr>
              <a:t>Time management</a:t>
            </a:r>
            <a:endParaRPr sz="1200">
              <a:solidFill>
                <a:schemeClr val="lt1"/>
              </a:solidFill>
            </a:endParaRPr>
          </a:p>
          <a:p>
            <a:pPr indent="-304800" lvl="0" marL="457200" rtl="0" algn="l">
              <a:lnSpc>
                <a:spcPct val="150000"/>
              </a:lnSpc>
              <a:spcBef>
                <a:spcPts val="0"/>
              </a:spcBef>
              <a:spcAft>
                <a:spcPts val="0"/>
              </a:spcAft>
              <a:buClr>
                <a:schemeClr val="lt1"/>
              </a:buClr>
              <a:buSzPts val="1200"/>
              <a:buChar char="●"/>
            </a:pPr>
            <a:r>
              <a:rPr lang="en-GB" sz="1200">
                <a:solidFill>
                  <a:schemeClr val="lt1"/>
                </a:solidFill>
              </a:rPr>
              <a:t>Teamwork</a:t>
            </a:r>
            <a:endParaRPr sz="1200">
              <a:solidFill>
                <a:schemeClr val="lt1"/>
              </a:solidFill>
            </a:endParaRPr>
          </a:p>
          <a:p>
            <a:pPr indent="-304800" lvl="0" marL="457200" rtl="0" algn="l">
              <a:lnSpc>
                <a:spcPct val="150000"/>
              </a:lnSpc>
              <a:spcBef>
                <a:spcPts val="0"/>
              </a:spcBef>
              <a:spcAft>
                <a:spcPts val="0"/>
              </a:spcAft>
              <a:buClr>
                <a:schemeClr val="lt1"/>
              </a:buClr>
              <a:buSzPts val="1200"/>
              <a:buChar char="●"/>
            </a:pPr>
            <a:r>
              <a:rPr lang="en-GB" sz="1200">
                <a:solidFill>
                  <a:schemeClr val="lt1"/>
                </a:solidFill>
              </a:rPr>
              <a:t>Self-awareness</a:t>
            </a:r>
            <a:endParaRPr sz="1200">
              <a:solidFill>
                <a:schemeClr val="lt1"/>
              </a:solidFill>
            </a:endParaRPr>
          </a:p>
          <a:p>
            <a:pPr indent="-304800" lvl="0" marL="457200" rtl="0" algn="l">
              <a:lnSpc>
                <a:spcPct val="150000"/>
              </a:lnSpc>
              <a:spcBef>
                <a:spcPts val="0"/>
              </a:spcBef>
              <a:spcAft>
                <a:spcPts val="0"/>
              </a:spcAft>
              <a:buClr>
                <a:schemeClr val="lt1"/>
              </a:buClr>
              <a:buSzPts val="1200"/>
              <a:buChar char="●"/>
            </a:pPr>
            <a:r>
              <a:rPr lang="en-GB" sz="1200">
                <a:solidFill>
                  <a:schemeClr val="lt1"/>
                </a:solidFill>
              </a:rPr>
              <a:t>Workplace health and safety</a:t>
            </a:r>
            <a:endParaRPr sz="1200">
              <a:solidFill>
                <a:schemeClr val="lt1"/>
              </a:solidFill>
            </a:endParaRPr>
          </a:p>
          <a:p>
            <a:pPr indent="-304800" lvl="0" marL="457200" rtl="0" algn="l">
              <a:lnSpc>
                <a:spcPct val="150000"/>
              </a:lnSpc>
              <a:spcBef>
                <a:spcPts val="0"/>
              </a:spcBef>
              <a:spcAft>
                <a:spcPts val="0"/>
              </a:spcAft>
              <a:buClr>
                <a:schemeClr val="lt1"/>
              </a:buClr>
              <a:buSzPts val="1200"/>
              <a:buChar char="●"/>
            </a:pPr>
            <a:r>
              <a:rPr lang="en-GB" sz="1200">
                <a:solidFill>
                  <a:schemeClr val="lt1"/>
                </a:solidFill>
              </a:rPr>
              <a:t>Sustainability</a:t>
            </a:r>
            <a:endParaRPr sz="1200">
              <a:solidFill>
                <a:schemeClr val="lt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14"/>
          <p:cNvSpPr/>
          <p:nvPr/>
        </p:nvSpPr>
        <p:spPr>
          <a:xfrm>
            <a:off x="0" y="0"/>
            <a:ext cx="5071200" cy="5143500"/>
          </a:xfrm>
          <a:prstGeom prst="rect">
            <a:avLst/>
          </a:prstGeom>
          <a:solidFill>
            <a:srgbClr val="EA8C1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1"/>
              </a:solidFill>
              <a:latin typeface="Arial"/>
              <a:ea typeface="Arial"/>
              <a:cs typeface="Arial"/>
              <a:sym typeface="Arial"/>
            </a:endParaRPr>
          </a:p>
        </p:txBody>
      </p:sp>
      <p:pic>
        <p:nvPicPr>
          <p:cNvPr id="178" name="Google Shape;178;p14"/>
          <p:cNvPicPr preferRelativeResize="0"/>
          <p:nvPr/>
        </p:nvPicPr>
        <p:blipFill rotWithShape="1">
          <a:blip r:embed="rId3">
            <a:alphaModFix/>
          </a:blip>
          <a:srcRect b="0" l="40709" r="0" t="0"/>
          <a:stretch/>
        </p:blipFill>
        <p:spPr>
          <a:xfrm>
            <a:off x="4572000" y="0"/>
            <a:ext cx="4572001" cy="5143499"/>
          </a:xfrm>
          <a:prstGeom prst="rect">
            <a:avLst/>
          </a:prstGeom>
          <a:noFill/>
          <a:ln>
            <a:noFill/>
          </a:ln>
        </p:spPr>
      </p:pic>
      <p:sp>
        <p:nvSpPr>
          <p:cNvPr id="179" name="Google Shape;179;p14"/>
          <p:cNvSpPr txBox="1"/>
          <p:nvPr>
            <p:ph idx="1" type="body"/>
          </p:nvPr>
        </p:nvSpPr>
        <p:spPr>
          <a:xfrm>
            <a:off x="614400" y="2361175"/>
            <a:ext cx="3312000" cy="904200"/>
          </a:xfrm>
          <a:prstGeom prst="rect">
            <a:avLst/>
          </a:prstGeom>
          <a:noFill/>
          <a:ln>
            <a:noFill/>
          </a:ln>
        </p:spPr>
        <p:txBody>
          <a:bodyPr anchorCtr="0" anchor="t" bIns="91425" lIns="91425" spcFirstLastPara="1" rIns="91425" wrap="square" tIns="91425">
            <a:noAutofit/>
          </a:bodyPr>
          <a:lstStyle/>
          <a:p>
            <a:pPr indent="-304800" lvl="0" marL="457200" rtl="0" algn="l">
              <a:lnSpc>
                <a:spcPct val="150000"/>
              </a:lnSpc>
              <a:spcBef>
                <a:spcPts val="700"/>
              </a:spcBef>
              <a:spcAft>
                <a:spcPts val="0"/>
              </a:spcAft>
              <a:buClr>
                <a:schemeClr val="lt1"/>
              </a:buClr>
              <a:buSzPts val="1200"/>
              <a:buChar char="●"/>
            </a:pPr>
            <a:r>
              <a:rPr lang="en-GB" sz="1200">
                <a:solidFill>
                  <a:schemeClr val="lt1"/>
                </a:solidFill>
              </a:rPr>
              <a:t>Conducting projects</a:t>
            </a:r>
            <a:endParaRPr sz="1200">
              <a:solidFill>
                <a:schemeClr val="lt1"/>
              </a:solidFill>
            </a:endParaRPr>
          </a:p>
          <a:p>
            <a:pPr indent="-304800" lvl="0" marL="457200" rtl="0" algn="l">
              <a:lnSpc>
                <a:spcPct val="150000"/>
              </a:lnSpc>
              <a:spcBef>
                <a:spcPts val="0"/>
              </a:spcBef>
              <a:spcAft>
                <a:spcPts val="0"/>
              </a:spcAft>
              <a:buClr>
                <a:schemeClr val="lt1"/>
              </a:buClr>
              <a:buSzPts val="1200"/>
              <a:buChar char="●"/>
            </a:pPr>
            <a:r>
              <a:rPr lang="en-GB" sz="1200">
                <a:solidFill>
                  <a:schemeClr val="lt1"/>
                </a:solidFill>
              </a:rPr>
              <a:t>Completing business documents</a:t>
            </a:r>
            <a:endParaRPr sz="1200">
              <a:solidFill>
                <a:schemeClr val="lt1"/>
              </a:solidFill>
            </a:endParaRPr>
          </a:p>
          <a:p>
            <a:pPr indent="-304800" lvl="0" marL="457200" rtl="0" algn="l">
              <a:lnSpc>
                <a:spcPct val="150000"/>
              </a:lnSpc>
              <a:spcBef>
                <a:spcPts val="0"/>
              </a:spcBef>
              <a:spcAft>
                <a:spcPts val="0"/>
              </a:spcAft>
              <a:buClr>
                <a:schemeClr val="lt1"/>
              </a:buClr>
              <a:buSzPts val="1200"/>
              <a:buChar char="●"/>
            </a:pPr>
            <a:r>
              <a:rPr lang="en-GB" sz="1200">
                <a:solidFill>
                  <a:schemeClr val="lt1"/>
                </a:solidFill>
              </a:rPr>
              <a:t>Personal reflections and quizzes</a:t>
            </a:r>
            <a:endParaRPr sz="1200">
              <a:solidFill>
                <a:schemeClr val="lt1"/>
              </a:solidFill>
            </a:endParaRPr>
          </a:p>
        </p:txBody>
      </p:sp>
      <p:sp>
        <p:nvSpPr>
          <p:cNvPr id="180" name="Google Shape;180;p14"/>
          <p:cNvSpPr txBox="1"/>
          <p:nvPr>
            <p:ph type="title"/>
          </p:nvPr>
        </p:nvSpPr>
        <p:spPr>
          <a:xfrm>
            <a:off x="614400" y="1256525"/>
            <a:ext cx="2751900" cy="8319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SzPts val="1100"/>
              <a:buNone/>
            </a:pPr>
            <a:r>
              <a:rPr b="1" lang="en-GB" sz="2400">
                <a:solidFill>
                  <a:schemeClr val="lt1"/>
                </a:solidFill>
              </a:rPr>
              <a:t>HOW WILL YOU BE ASSESSED?</a:t>
            </a:r>
            <a:endParaRPr b="1" sz="2400">
              <a:solidFill>
                <a:schemeClr val="lt1"/>
              </a:solidFill>
            </a:endParaRPr>
          </a:p>
        </p:txBody>
      </p:sp>
      <p:pic>
        <p:nvPicPr>
          <p:cNvPr id="181" name="Google Shape;181;p14"/>
          <p:cNvPicPr preferRelativeResize="0"/>
          <p:nvPr/>
        </p:nvPicPr>
        <p:blipFill rotWithShape="1">
          <a:blip r:embed="rId4">
            <a:alphaModFix/>
          </a:blip>
          <a:srcRect b="0" l="0" r="0" t="0"/>
          <a:stretch/>
        </p:blipFill>
        <p:spPr>
          <a:xfrm>
            <a:off x="202300" y="4645526"/>
            <a:ext cx="888525" cy="324225"/>
          </a:xfrm>
          <a:prstGeom prst="rect">
            <a:avLst/>
          </a:prstGeom>
          <a:noFill/>
          <a:ln>
            <a:noFill/>
          </a:ln>
        </p:spPr>
      </p:pic>
      <p:sp>
        <p:nvSpPr>
          <p:cNvPr id="182" name="Google Shape;182;p14"/>
          <p:cNvSpPr txBox="1"/>
          <p:nvPr/>
        </p:nvSpPr>
        <p:spPr>
          <a:xfrm>
            <a:off x="6971168" y="238425"/>
            <a:ext cx="1906800" cy="9240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600"/>
              <a:buFont typeface="Arial"/>
              <a:buNone/>
            </a:pPr>
            <a:r>
              <a:rPr b="0" i="0" lang="en-GB" sz="600" u="none" cap="none" strike="noStrike">
                <a:solidFill>
                  <a:srgbClr val="999999"/>
                </a:solidFill>
                <a:latin typeface="Helvetica Neue"/>
                <a:ea typeface="Helvetica Neue"/>
                <a:cs typeface="Helvetica Neue"/>
                <a:sym typeface="Helvetica Neue"/>
              </a:rPr>
              <a:t>BSB20120 Certificate II in Workplace Skills</a:t>
            </a:r>
            <a:endParaRPr b="0" i="0" sz="600" u="none" cap="none" strike="noStrike">
              <a:solidFill>
                <a:srgbClr val="999999"/>
              </a:solidFill>
              <a:latin typeface="Helvetica Neue"/>
              <a:ea typeface="Helvetica Neue"/>
              <a:cs typeface="Helvetica Neue"/>
              <a:sym typeface="Helvetica Neue"/>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15"/>
          <p:cNvSpPr/>
          <p:nvPr/>
        </p:nvSpPr>
        <p:spPr>
          <a:xfrm>
            <a:off x="0" y="-50"/>
            <a:ext cx="3980400" cy="5143500"/>
          </a:xfrm>
          <a:prstGeom prst="rect">
            <a:avLst/>
          </a:prstGeom>
          <a:solidFill>
            <a:srgbClr val="EA8C1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1"/>
              </a:solidFill>
              <a:latin typeface="Arial"/>
              <a:ea typeface="Arial"/>
              <a:cs typeface="Arial"/>
              <a:sym typeface="Arial"/>
            </a:endParaRPr>
          </a:p>
        </p:txBody>
      </p:sp>
      <p:pic>
        <p:nvPicPr>
          <p:cNvPr id="188" name="Google Shape;188;p15"/>
          <p:cNvPicPr preferRelativeResize="0"/>
          <p:nvPr/>
        </p:nvPicPr>
        <p:blipFill rotWithShape="1">
          <a:blip r:embed="rId3">
            <a:alphaModFix/>
          </a:blip>
          <a:srcRect b="0" l="0" r="0" t="0"/>
          <a:stretch/>
        </p:blipFill>
        <p:spPr>
          <a:xfrm>
            <a:off x="202300" y="4645526"/>
            <a:ext cx="888525" cy="324225"/>
          </a:xfrm>
          <a:prstGeom prst="rect">
            <a:avLst/>
          </a:prstGeom>
          <a:noFill/>
          <a:ln>
            <a:noFill/>
          </a:ln>
        </p:spPr>
      </p:pic>
      <p:sp>
        <p:nvSpPr>
          <p:cNvPr id="189" name="Google Shape;189;p15"/>
          <p:cNvSpPr txBox="1"/>
          <p:nvPr>
            <p:ph type="title"/>
          </p:nvPr>
        </p:nvSpPr>
        <p:spPr>
          <a:xfrm>
            <a:off x="614400" y="2150350"/>
            <a:ext cx="2845800" cy="8427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SzPts val="4400"/>
              <a:buNone/>
            </a:pPr>
            <a:r>
              <a:rPr b="1" lang="en-GB" sz="2400">
                <a:solidFill>
                  <a:schemeClr val="lt1"/>
                </a:solidFill>
              </a:rPr>
              <a:t>CAREER PATHWAYS</a:t>
            </a:r>
            <a:endParaRPr b="1" sz="2180">
              <a:solidFill>
                <a:schemeClr val="lt1"/>
              </a:solidFill>
            </a:endParaRPr>
          </a:p>
        </p:txBody>
      </p:sp>
      <p:sp>
        <p:nvSpPr>
          <p:cNvPr id="190" name="Google Shape;190;p15"/>
          <p:cNvSpPr txBox="1"/>
          <p:nvPr/>
        </p:nvSpPr>
        <p:spPr>
          <a:xfrm>
            <a:off x="5738900" y="904375"/>
            <a:ext cx="1434600" cy="609900"/>
          </a:xfrm>
          <a:prstGeom prst="rect">
            <a:avLst/>
          </a:prstGeom>
          <a:solidFill>
            <a:schemeClr val="accent1"/>
          </a:solidFill>
          <a:ln>
            <a:noFill/>
          </a:ln>
        </p:spPr>
        <p:txBody>
          <a:bodyPr anchorCtr="0" anchor="t" bIns="180000" lIns="216000" spcFirstLastPara="1" rIns="216000" wrap="square" tIns="180000">
            <a:spAutoFit/>
          </a:bodyPr>
          <a:lstStyle/>
          <a:p>
            <a:pPr indent="0" lvl="0" marL="0" marR="0" rtl="0" algn="ctr">
              <a:lnSpc>
                <a:spcPct val="100000"/>
              </a:lnSpc>
              <a:spcBef>
                <a:spcPts val="0"/>
              </a:spcBef>
              <a:spcAft>
                <a:spcPts val="0"/>
              </a:spcAft>
              <a:buClr>
                <a:srgbClr val="000000"/>
              </a:buClr>
              <a:buSzPts val="800"/>
              <a:buFont typeface="Arial"/>
              <a:buNone/>
            </a:pPr>
            <a:r>
              <a:rPr b="1" i="0" lang="en-GB" sz="800" u="none" cap="none" strike="noStrike">
                <a:solidFill>
                  <a:schemeClr val="lt1"/>
                </a:solidFill>
                <a:latin typeface="Helvetica Neue"/>
                <a:ea typeface="Helvetica Neue"/>
                <a:cs typeface="Helvetica Neue"/>
                <a:sym typeface="Helvetica Neue"/>
              </a:rPr>
              <a:t>Certificate II in Workplace Skills</a:t>
            </a:r>
            <a:endParaRPr b="1" i="0" sz="800" u="none" cap="none" strike="noStrike">
              <a:solidFill>
                <a:schemeClr val="lt1"/>
              </a:solidFill>
              <a:latin typeface="Helvetica Neue"/>
              <a:ea typeface="Helvetica Neue"/>
              <a:cs typeface="Helvetica Neue"/>
              <a:sym typeface="Helvetica Neue"/>
            </a:endParaRPr>
          </a:p>
        </p:txBody>
      </p:sp>
      <p:sp>
        <p:nvSpPr>
          <p:cNvPr id="191" name="Google Shape;191;p15"/>
          <p:cNvSpPr txBox="1"/>
          <p:nvPr/>
        </p:nvSpPr>
        <p:spPr>
          <a:xfrm>
            <a:off x="4571988" y="1927925"/>
            <a:ext cx="1800000" cy="702000"/>
          </a:xfrm>
          <a:prstGeom prst="rect">
            <a:avLst/>
          </a:prstGeom>
          <a:solidFill>
            <a:schemeClr val="accent1"/>
          </a:solidFill>
          <a:ln>
            <a:noFill/>
          </a:ln>
        </p:spPr>
        <p:txBody>
          <a:bodyPr anchorCtr="0" anchor="ctr" bIns="180000" lIns="216000" spcFirstLastPara="1" rIns="216000" wrap="square" tIns="180000">
            <a:noAutofit/>
          </a:bodyPr>
          <a:lstStyle/>
          <a:p>
            <a:pPr indent="0" lvl="0" marL="0" marR="0" rtl="0" algn="ctr">
              <a:lnSpc>
                <a:spcPct val="100000"/>
              </a:lnSpc>
              <a:spcBef>
                <a:spcPts val="0"/>
              </a:spcBef>
              <a:spcAft>
                <a:spcPts val="0"/>
              </a:spcAft>
              <a:buClr>
                <a:srgbClr val="000000"/>
              </a:buClr>
              <a:buSzPts val="800"/>
              <a:buFont typeface="Arial"/>
              <a:buNone/>
            </a:pPr>
            <a:r>
              <a:rPr b="1" i="0" lang="en-GB" sz="800" u="none" cap="none" strike="noStrike">
                <a:solidFill>
                  <a:schemeClr val="lt1"/>
                </a:solidFill>
                <a:latin typeface="Helvetica Neue"/>
                <a:ea typeface="Helvetica Neue"/>
                <a:cs typeface="Helvetica Neue"/>
                <a:sym typeface="Helvetica Neue"/>
              </a:rPr>
              <a:t>Certificate III in Business</a:t>
            </a:r>
            <a:endParaRPr b="1" i="0" sz="800" u="none" cap="none" strike="noStrike">
              <a:solidFill>
                <a:schemeClr val="lt1"/>
              </a:solidFill>
              <a:latin typeface="Helvetica Neue"/>
              <a:ea typeface="Helvetica Neue"/>
              <a:cs typeface="Helvetica Neue"/>
              <a:sym typeface="Helvetica Neue"/>
            </a:endParaRPr>
          </a:p>
        </p:txBody>
      </p:sp>
      <p:sp>
        <p:nvSpPr>
          <p:cNvPr id="192" name="Google Shape;192;p15"/>
          <p:cNvSpPr txBox="1"/>
          <p:nvPr/>
        </p:nvSpPr>
        <p:spPr>
          <a:xfrm>
            <a:off x="6579713" y="1927925"/>
            <a:ext cx="1800000" cy="702300"/>
          </a:xfrm>
          <a:prstGeom prst="rect">
            <a:avLst/>
          </a:prstGeom>
          <a:solidFill>
            <a:schemeClr val="accent1"/>
          </a:solidFill>
          <a:ln>
            <a:noFill/>
          </a:ln>
        </p:spPr>
        <p:txBody>
          <a:bodyPr anchorCtr="0" anchor="t" bIns="180000" lIns="216000" spcFirstLastPara="1" rIns="216000" wrap="square" tIns="180000">
            <a:spAutoFit/>
          </a:bodyPr>
          <a:lstStyle/>
          <a:p>
            <a:pPr indent="0" lvl="0" marL="0" marR="0" rtl="0" algn="ctr">
              <a:lnSpc>
                <a:spcPct val="100000"/>
              </a:lnSpc>
              <a:spcBef>
                <a:spcPts val="0"/>
              </a:spcBef>
              <a:spcAft>
                <a:spcPts val="0"/>
              </a:spcAft>
              <a:buClr>
                <a:schemeClr val="dk1"/>
              </a:buClr>
              <a:buSzPts val="1100"/>
              <a:buFont typeface="Arial"/>
              <a:buNone/>
            </a:pPr>
            <a:r>
              <a:rPr b="1" i="0" lang="en-GB" sz="800" u="none" cap="none" strike="noStrike">
                <a:solidFill>
                  <a:schemeClr val="lt1"/>
                </a:solidFill>
                <a:latin typeface="Helvetica Neue"/>
                <a:ea typeface="Helvetica Neue"/>
                <a:cs typeface="Helvetica Neue"/>
                <a:sym typeface="Helvetica Neue"/>
              </a:rPr>
              <a:t>Certificate IV / Diploma</a:t>
            </a:r>
            <a:endParaRPr b="1" i="0" sz="800" u="none" cap="none" strike="noStrike">
              <a:solidFill>
                <a:schemeClr val="lt1"/>
              </a:solidFill>
              <a:latin typeface="Helvetica Neue"/>
              <a:ea typeface="Helvetica Neue"/>
              <a:cs typeface="Helvetica Neue"/>
              <a:sym typeface="Helvetica Neue"/>
            </a:endParaRPr>
          </a:p>
          <a:p>
            <a:pPr indent="0" lvl="0" marL="0" marR="0" rtl="0" algn="ctr">
              <a:lnSpc>
                <a:spcPct val="100000"/>
              </a:lnSpc>
              <a:spcBef>
                <a:spcPts val="0"/>
              </a:spcBef>
              <a:spcAft>
                <a:spcPts val="0"/>
              </a:spcAft>
              <a:buClr>
                <a:srgbClr val="000000"/>
              </a:buClr>
              <a:buSzPts val="700"/>
              <a:buFont typeface="Arial"/>
              <a:buNone/>
            </a:pPr>
            <a:r>
              <a:rPr b="0" i="0" lang="en-GB" sz="700" u="none" cap="none" strike="noStrike">
                <a:solidFill>
                  <a:schemeClr val="lt1"/>
                </a:solidFill>
                <a:latin typeface="Helvetica Neue"/>
                <a:ea typeface="Helvetica Neue"/>
                <a:cs typeface="Helvetica Neue"/>
                <a:sym typeface="Helvetica Neue"/>
              </a:rPr>
              <a:t>e.g. Business, Small Business Management</a:t>
            </a:r>
            <a:endParaRPr b="0" i="0" sz="700" u="none" cap="none" strike="noStrike">
              <a:solidFill>
                <a:schemeClr val="lt1"/>
              </a:solidFill>
              <a:latin typeface="Helvetica Neue"/>
              <a:ea typeface="Helvetica Neue"/>
              <a:cs typeface="Helvetica Neue"/>
              <a:sym typeface="Helvetica Neue"/>
            </a:endParaRPr>
          </a:p>
        </p:txBody>
      </p:sp>
      <p:sp>
        <p:nvSpPr>
          <p:cNvPr id="193" name="Google Shape;193;p15"/>
          <p:cNvSpPr txBox="1"/>
          <p:nvPr/>
        </p:nvSpPr>
        <p:spPr>
          <a:xfrm>
            <a:off x="4572000" y="2844075"/>
            <a:ext cx="1800000" cy="367200"/>
          </a:xfrm>
          <a:prstGeom prst="rect">
            <a:avLst/>
          </a:prstGeom>
          <a:solidFill>
            <a:srgbClr val="EA8C1C">
              <a:alpha val="9803"/>
            </a:srgbClr>
          </a:solidFill>
          <a:ln cap="flat" cmpd="sng" w="9525">
            <a:solidFill>
              <a:schemeClr val="accent1"/>
            </a:solidFill>
            <a:prstDash val="solid"/>
            <a:round/>
            <a:headEnd len="sm" w="sm" type="none"/>
            <a:tailEnd len="sm" w="sm" type="none"/>
          </a:ln>
        </p:spPr>
        <p:txBody>
          <a:bodyPr anchorCtr="0" anchor="ctr" bIns="180000" lIns="216000" spcFirstLastPara="1" rIns="216000" wrap="square" tIns="180000">
            <a:noAutofit/>
          </a:bodyPr>
          <a:lstStyle/>
          <a:p>
            <a:pPr indent="0" lvl="0" marL="0" marR="0" rtl="0" algn="ctr">
              <a:lnSpc>
                <a:spcPct val="100000"/>
              </a:lnSpc>
              <a:spcBef>
                <a:spcPts val="0"/>
              </a:spcBef>
              <a:spcAft>
                <a:spcPts val="0"/>
              </a:spcAft>
              <a:buClr>
                <a:srgbClr val="000000"/>
              </a:buClr>
              <a:buSzPts val="800"/>
              <a:buFont typeface="Arial"/>
              <a:buNone/>
            </a:pPr>
            <a:r>
              <a:rPr b="1" i="0" lang="en-GB" sz="800" u="none" cap="none" strike="noStrike">
                <a:solidFill>
                  <a:schemeClr val="accent1"/>
                </a:solidFill>
                <a:latin typeface="Helvetica Neue"/>
                <a:ea typeface="Helvetica Neue"/>
                <a:cs typeface="Helvetica Neue"/>
                <a:sym typeface="Helvetica Neue"/>
              </a:rPr>
              <a:t>Administration Officer</a:t>
            </a:r>
            <a:endParaRPr b="1" i="0" sz="800" u="none" cap="none" strike="noStrike">
              <a:solidFill>
                <a:schemeClr val="accent1"/>
              </a:solidFill>
              <a:latin typeface="Helvetica Neue"/>
              <a:ea typeface="Helvetica Neue"/>
              <a:cs typeface="Helvetica Neue"/>
              <a:sym typeface="Helvetica Neue"/>
            </a:endParaRPr>
          </a:p>
        </p:txBody>
      </p:sp>
      <p:sp>
        <p:nvSpPr>
          <p:cNvPr id="194" name="Google Shape;194;p15"/>
          <p:cNvSpPr txBox="1"/>
          <p:nvPr/>
        </p:nvSpPr>
        <p:spPr>
          <a:xfrm>
            <a:off x="4572000" y="3274275"/>
            <a:ext cx="1800000" cy="367200"/>
          </a:xfrm>
          <a:prstGeom prst="rect">
            <a:avLst/>
          </a:prstGeom>
          <a:solidFill>
            <a:srgbClr val="EA8C1C">
              <a:alpha val="9803"/>
            </a:srgbClr>
          </a:solidFill>
          <a:ln cap="flat" cmpd="sng" w="9525">
            <a:solidFill>
              <a:schemeClr val="accent1"/>
            </a:solidFill>
            <a:prstDash val="solid"/>
            <a:round/>
            <a:headEnd len="sm" w="sm" type="none"/>
            <a:tailEnd len="sm" w="sm" type="none"/>
          </a:ln>
        </p:spPr>
        <p:txBody>
          <a:bodyPr anchorCtr="0" anchor="ctr" bIns="180000" lIns="216000" spcFirstLastPara="1" rIns="216000" wrap="square" tIns="180000">
            <a:noAutofit/>
          </a:bodyPr>
          <a:lstStyle/>
          <a:p>
            <a:pPr indent="0" lvl="0" marL="0" marR="0" rtl="0" algn="ctr">
              <a:lnSpc>
                <a:spcPct val="100000"/>
              </a:lnSpc>
              <a:spcBef>
                <a:spcPts val="0"/>
              </a:spcBef>
              <a:spcAft>
                <a:spcPts val="0"/>
              </a:spcAft>
              <a:buClr>
                <a:srgbClr val="000000"/>
              </a:buClr>
              <a:buSzPts val="800"/>
              <a:buFont typeface="Arial"/>
              <a:buNone/>
            </a:pPr>
            <a:r>
              <a:rPr b="1" i="0" lang="en-GB" sz="800" u="none" cap="none" strike="noStrike">
                <a:solidFill>
                  <a:schemeClr val="accent1"/>
                </a:solidFill>
                <a:latin typeface="Helvetica Neue"/>
                <a:ea typeface="Helvetica Neue"/>
                <a:cs typeface="Helvetica Neue"/>
                <a:sym typeface="Helvetica Neue"/>
              </a:rPr>
              <a:t>Customer Service Assistant</a:t>
            </a:r>
            <a:endParaRPr b="1" i="0" sz="800" u="none" cap="none" strike="noStrike">
              <a:solidFill>
                <a:schemeClr val="accent1"/>
              </a:solidFill>
              <a:latin typeface="Helvetica Neue"/>
              <a:ea typeface="Helvetica Neue"/>
              <a:cs typeface="Helvetica Neue"/>
              <a:sym typeface="Helvetica Neue"/>
            </a:endParaRPr>
          </a:p>
        </p:txBody>
      </p:sp>
      <p:sp>
        <p:nvSpPr>
          <p:cNvPr id="195" name="Google Shape;195;p15"/>
          <p:cNvSpPr txBox="1"/>
          <p:nvPr/>
        </p:nvSpPr>
        <p:spPr>
          <a:xfrm>
            <a:off x="6579725" y="2844375"/>
            <a:ext cx="1800000" cy="367200"/>
          </a:xfrm>
          <a:prstGeom prst="rect">
            <a:avLst/>
          </a:prstGeom>
          <a:solidFill>
            <a:srgbClr val="EA8C1C">
              <a:alpha val="9803"/>
            </a:srgbClr>
          </a:solidFill>
          <a:ln cap="flat" cmpd="sng" w="9525">
            <a:solidFill>
              <a:schemeClr val="accent1"/>
            </a:solidFill>
            <a:prstDash val="solid"/>
            <a:round/>
            <a:headEnd len="sm" w="sm" type="none"/>
            <a:tailEnd len="sm" w="sm" type="none"/>
          </a:ln>
        </p:spPr>
        <p:txBody>
          <a:bodyPr anchorCtr="0" anchor="ctr" bIns="180000" lIns="216000" spcFirstLastPara="1" rIns="216000" wrap="square" tIns="180000">
            <a:noAutofit/>
          </a:bodyPr>
          <a:lstStyle/>
          <a:p>
            <a:pPr indent="0" lvl="0" marL="0" marR="0" rtl="0" algn="ctr">
              <a:lnSpc>
                <a:spcPct val="100000"/>
              </a:lnSpc>
              <a:spcBef>
                <a:spcPts val="0"/>
              </a:spcBef>
              <a:spcAft>
                <a:spcPts val="0"/>
              </a:spcAft>
              <a:buClr>
                <a:srgbClr val="000000"/>
              </a:buClr>
              <a:buSzPts val="800"/>
              <a:buFont typeface="Arial"/>
              <a:buNone/>
            </a:pPr>
            <a:r>
              <a:rPr b="1" i="0" lang="en-GB" sz="800" u="none" cap="none" strike="noStrike">
                <a:solidFill>
                  <a:schemeClr val="accent1"/>
                </a:solidFill>
                <a:latin typeface="Helvetica Neue"/>
                <a:ea typeface="Helvetica Neue"/>
                <a:cs typeface="Helvetica Neue"/>
                <a:sym typeface="Helvetica Neue"/>
              </a:rPr>
              <a:t>Business Manager</a:t>
            </a:r>
            <a:endParaRPr b="1" i="0" sz="800" u="none" cap="none" strike="noStrike">
              <a:solidFill>
                <a:schemeClr val="accent1"/>
              </a:solidFill>
              <a:latin typeface="Helvetica Neue"/>
              <a:ea typeface="Helvetica Neue"/>
              <a:cs typeface="Helvetica Neue"/>
              <a:sym typeface="Helvetica Neue"/>
            </a:endParaRPr>
          </a:p>
        </p:txBody>
      </p:sp>
      <p:sp>
        <p:nvSpPr>
          <p:cNvPr id="196" name="Google Shape;196;p15"/>
          <p:cNvSpPr txBox="1"/>
          <p:nvPr/>
        </p:nvSpPr>
        <p:spPr>
          <a:xfrm>
            <a:off x="6579725" y="3274575"/>
            <a:ext cx="1800000" cy="367200"/>
          </a:xfrm>
          <a:prstGeom prst="rect">
            <a:avLst/>
          </a:prstGeom>
          <a:solidFill>
            <a:srgbClr val="EA8C1C">
              <a:alpha val="9803"/>
            </a:srgbClr>
          </a:solidFill>
          <a:ln cap="flat" cmpd="sng" w="9525">
            <a:solidFill>
              <a:schemeClr val="accent1"/>
            </a:solidFill>
            <a:prstDash val="solid"/>
            <a:round/>
            <a:headEnd len="sm" w="sm" type="none"/>
            <a:tailEnd len="sm" w="sm" type="none"/>
          </a:ln>
        </p:spPr>
        <p:txBody>
          <a:bodyPr anchorCtr="0" anchor="ctr" bIns="180000" lIns="216000" spcFirstLastPara="1" rIns="216000" wrap="square" tIns="180000">
            <a:noAutofit/>
          </a:bodyPr>
          <a:lstStyle/>
          <a:p>
            <a:pPr indent="0" lvl="0" marL="0" marR="0" rtl="0" algn="ctr">
              <a:lnSpc>
                <a:spcPct val="100000"/>
              </a:lnSpc>
              <a:spcBef>
                <a:spcPts val="0"/>
              </a:spcBef>
              <a:spcAft>
                <a:spcPts val="0"/>
              </a:spcAft>
              <a:buClr>
                <a:srgbClr val="000000"/>
              </a:buClr>
              <a:buSzPts val="800"/>
              <a:buFont typeface="Arial"/>
              <a:buNone/>
            </a:pPr>
            <a:r>
              <a:rPr b="1" i="0" lang="en-GB" sz="800" u="none" cap="none" strike="noStrike">
                <a:solidFill>
                  <a:schemeClr val="accent1"/>
                </a:solidFill>
                <a:latin typeface="Helvetica Neue"/>
                <a:ea typeface="Helvetica Neue"/>
                <a:cs typeface="Helvetica Neue"/>
                <a:sym typeface="Helvetica Neue"/>
              </a:rPr>
              <a:t>Customer Service Manager</a:t>
            </a:r>
            <a:endParaRPr b="1" i="0" sz="800" u="none" cap="none" strike="noStrike">
              <a:solidFill>
                <a:schemeClr val="accent1"/>
              </a:solidFill>
              <a:latin typeface="Helvetica Neue"/>
              <a:ea typeface="Helvetica Neue"/>
              <a:cs typeface="Helvetica Neue"/>
              <a:sym typeface="Helvetica Neue"/>
            </a:endParaRPr>
          </a:p>
        </p:txBody>
      </p:sp>
      <p:sp>
        <p:nvSpPr>
          <p:cNvPr id="197" name="Google Shape;197;p15"/>
          <p:cNvSpPr txBox="1"/>
          <p:nvPr/>
        </p:nvSpPr>
        <p:spPr>
          <a:xfrm>
            <a:off x="6579725" y="3704775"/>
            <a:ext cx="1800000" cy="367200"/>
          </a:xfrm>
          <a:prstGeom prst="rect">
            <a:avLst/>
          </a:prstGeom>
          <a:solidFill>
            <a:srgbClr val="EA8C1C">
              <a:alpha val="9803"/>
            </a:srgbClr>
          </a:solidFill>
          <a:ln cap="flat" cmpd="sng" w="9525">
            <a:solidFill>
              <a:schemeClr val="accent1"/>
            </a:solidFill>
            <a:prstDash val="solid"/>
            <a:round/>
            <a:headEnd len="sm" w="sm" type="none"/>
            <a:tailEnd len="sm" w="sm" type="none"/>
          </a:ln>
        </p:spPr>
        <p:txBody>
          <a:bodyPr anchorCtr="0" anchor="ctr" bIns="180000" lIns="216000" spcFirstLastPara="1" rIns="216000" wrap="square" tIns="180000">
            <a:noAutofit/>
          </a:bodyPr>
          <a:lstStyle/>
          <a:p>
            <a:pPr indent="0" lvl="0" marL="0" marR="0" rtl="0" algn="ctr">
              <a:lnSpc>
                <a:spcPct val="100000"/>
              </a:lnSpc>
              <a:spcBef>
                <a:spcPts val="0"/>
              </a:spcBef>
              <a:spcAft>
                <a:spcPts val="0"/>
              </a:spcAft>
              <a:buClr>
                <a:srgbClr val="000000"/>
              </a:buClr>
              <a:buSzPts val="800"/>
              <a:buFont typeface="Arial"/>
              <a:buNone/>
            </a:pPr>
            <a:r>
              <a:rPr b="1" i="0" lang="en-GB" sz="800" u="none" cap="none" strike="noStrike">
                <a:solidFill>
                  <a:schemeClr val="accent1"/>
                </a:solidFill>
                <a:latin typeface="Helvetica Neue"/>
                <a:ea typeface="Helvetica Neue"/>
                <a:cs typeface="Helvetica Neue"/>
                <a:sym typeface="Helvetica Neue"/>
              </a:rPr>
              <a:t>Marketing Manager</a:t>
            </a:r>
            <a:endParaRPr b="1" i="0" sz="800" u="none" cap="none" strike="noStrike">
              <a:solidFill>
                <a:schemeClr val="accent1"/>
              </a:solidFill>
              <a:latin typeface="Helvetica Neue"/>
              <a:ea typeface="Helvetica Neue"/>
              <a:cs typeface="Helvetica Neue"/>
              <a:sym typeface="Helvetica Neue"/>
            </a:endParaRPr>
          </a:p>
        </p:txBody>
      </p:sp>
      <p:cxnSp>
        <p:nvCxnSpPr>
          <p:cNvPr id="198" name="Google Shape;198;p15"/>
          <p:cNvCxnSpPr>
            <a:stCxn id="190" idx="2"/>
            <a:endCxn id="191" idx="0"/>
          </p:cNvCxnSpPr>
          <p:nvPr/>
        </p:nvCxnSpPr>
        <p:spPr>
          <a:xfrm rot="5400000">
            <a:off x="5757200" y="1228975"/>
            <a:ext cx="413700" cy="984300"/>
          </a:xfrm>
          <a:prstGeom prst="bentConnector3">
            <a:avLst>
              <a:gd fmla="val 49994" name="adj1"/>
            </a:avLst>
          </a:prstGeom>
          <a:noFill/>
          <a:ln cap="flat" cmpd="sng" w="9525">
            <a:solidFill>
              <a:schemeClr val="accent1"/>
            </a:solidFill>
            <a:prstDash val="solid"/>
            <a:round/>
            <a:headEnd len="sm" w="sm" type="none"/>
            <a:tailEnd len="sm" w="sm" type="none"/>
          </a:ln>
        </p:spPr>
      </p:cxnSp>
      <p:cxnSp>
        <p:nvCxnSpPr>
          <p:cNvPr id="199" name="Google Shape;199;p15"/>
          <p:cNvCxnSpPr>
            <a:stCxn id="190" idx="2"/>
            <a:endCxn id="192" idx="0"/>
          </p:cNvCxnSpPr>
          <p:nvPr/>
        </p:nvCxnSpPr>
        <p:spPr>
          <a:xfrm flipH="1" rot="-5400000">
            <a:off x="6761150" y="1209325"/>
            <a:ext cx="413700" cy="1023600"/>
          </a:xfrm>
          <a:prstGeom prst="bentConnector3">
            <a:avLst>
              <a:gd fmla="val 49994" name="adj1"/>
            </a:avLst>
          </a:prstGeom>
          <a:noFill/>
          <a:ln cap="flat" cmpd="sng" w="9525">
            <a:solidFill>
              <a:schemeClr val="accent1"/>
            </a:solidFill>
            <a:prstDash val="solid"/>
            <a:round/>
            <a:headEnd len="sm" w="sm" type="none"/>
            <a:tailEnd len="sm" w="sm" type="none"/>
          </a:ln>
        </p:spPr>
      </p:cxnSp>
      <p:sp>
        <p:nvSpPr>
          <p:cNvPr id="200" name="Google Shape;200;p15"/>
          <p:cNvSpPr txBox="1"/>
          <p:nvPr>
            <p:ph idx="1" type="body"/>
          </p:nvPr>
        </p:nvSpPr>
        <p:spPr>
          <a:xfrm>
            <a:off x="4413875" y="1588675"/>
            <a:ext cx="1011300" cy="264900"/>
          </a:xfrm>
          <a:prstGeom prst="rect">
            <a:avLst/>
          </a:prstGeom>
          <a:noFill/>
          <a:ln>
            <a:noFill/>
          </a:ln>
        </p:spPr>
        <p:txBody>
          <a:bodyPr anchorCtr="0" anchor="t" bIns="91425" lIns="91425" spcFirstLastPara="1" rIns="91425" wrap="square" tIns="91425">
            <a:noAutofit/>
          </a:bodyPr>
          <a:lstStyle/>
          <a:p>
            <a:pPr indent="0" lvl="0" marL="0" rtl="0" algn="l">
              <a:lnSpc>
                <a:spcPct val="110000"/>
              </a:lnSpc>
              <a:spcBef>
                <a:spcPts val="700"/>
              </a:spcBef>
              <a:spcAft>
                <a:spcPts val="0"/>
              </a:spcAft>
              <a:buSzPts val="1018"/>
              <a:buNone/>
            </a:pPr>
            <a:r>
              <a:rPr lang="en-GB" sz="600">
                <a:solidFill>
                  <a:schemeClr val="accent1"/>
                </a:solidFill>
              </a:rPr>
              <a:t>Year 11 and 12 Option</a:t>
            </a:r>
            <a:endParaRPr sz="600">
              <a:solidFill>
                <a:schemeClr val="accent1"/>
              </a:solidFill>
            </a:endParaRPr>
          </a:p>
        </p:txBody>
      </p:sp>
      <p:cxnSp>
        <p:nvCxnSpPr>
          <p:cNvPr id="201" name="Google Shape;201;p15"/>
          <p:cNvCxnSpPr>
            <a:stCxn id="192" idx="3"/>
            <a:endCxn id="195" idx="3"/>
          </p:cNvCxnSpPr>
          <p:nvPr/>
        </p:nvCxnSpPr>
        <p:spPr>
          <a:xfrm>
            <a:off x="8379713" y="2279075"/>
            <a:ext cx="600" cy="748800"/>
          </a:xfrm>
          <a:prstGeom prst="bentConnector3">
            <a:avLst>
              <a:gd fmla="val 18085417" name="adj1"/>
            </a:avLst>
          </a:prstGeom>
          <a:noFill/>
          <a:ln cap="flat" cmpd="sng" w="9525">
            <a:solidFill>
              <a:schemeClr val="accent1"/>
            </a:solidFill>
            <a:prstDash val="solid"/>
            <a:round/>
            <a:headEnd len="sm" w="sm" type="none"/>
            <a:tailEnd len="sm" w="sm" type="none"/>
          </a:ln>
        </p:spPr>
      </p:cxnSp>
      <p:cxnSp>
        <p:nvCxnSpPr>
          <p:cNvPr id="202" name="Google Shape;202;p15"/>
          <p:cNvCxnSpPr>
            <a:stCxn id="192" idx="3"/>
            <a:endCxn id="196" idx="3"/>
          </p:cNvCxnSpPr>
          <p:nvPr/>
        </p:nvCxnSpPr>
        <p:spPr>
          <a:xfrm>
            <a:off x="8379713" y="2279075"/>
            <a:ext cx="600" cy="1179000"/>
          </a:xfrm>
          <a:prstGeom prst="bentConnector3">
            <a:avLst>
              <a:gd fmla="val 18085417" name="adj1"/>
            </a:avLst>
          </a:prstGeom>
          <a:noFill/>
          <a:ln cap="flat" cmpd="sng" w="9525">
            <a:solidFill>
              <a:schemeClr val="accent1"/>
            </a:solidFill>
            <a:prstDash val="solid"/>
            <a:round/>
            <a:headEnd len="sm" w="sm" type="none"/>
            <a:tailEnd len="sm" w="sm" type="none"/>
          </a:ln>
        </p:spPr>
      </p:cxnSp>
      <p:cxnSp>
        <p:nvCxnSpPr>
          <p:cNvPr id="203" name="Google Shape;203;p15"/>
          <p:cNvCxnSpPr>
            <a:stCxn id="192" idx="3"/>
            <a:endCxn id="197" idx="3"/>
          </p:cNvCxnSpPr>
          <p:nvPr/>
        </p:nvCxnSpPr>
        <p:spPr>
          <a:xfrm>
            <a:off x="8379713" y="2279075"/>
            <a:ext cx="600" cy="1609200"/>
          </a:xfrm>
          <a:prstGeom prst="bentConnector3">
            <a:avLst>
              <a:gd fmla="val 18085417" name="adj1"/>
            </a:avLst>
          </a:prstGeom>
          <a:noFill/>
          <a:ln cap="flat" cmpd="sng" w="9525">
            <a:solidFill>
              <a:schemeClr val="accent1"/>
            </a:solidFill>
            <a:prstDash val="solid"/>
            <a:round/>
            <a:headEnd len="sm" w="sm" type="none"/>
            <a:tailEnd len="sm" w="sm" type="none"/>
          </a:ln>
        </p:spPr>
      </p:cxnSp>
      <p:cxnSp>
        <p:nvCxnSpPr>
          <p:cNvPr id="204" name="Google Shape;204;p15"/>
          <p:cNvCxnSpPr>
            <a:stCxn id="191" idx="1"/>
            <a:endCxn id="193" idx="1"/>
          </p:cNvCxnSpPr>
          <p:nvPr/>
        </p:nvCxnSpPr>
        <p:spPr>
          <a:xfrm>
            <a:off x="4571988" y="2278925"/>
            <a:ext cx="600" cy="748800"/>
          </a:xfrm>
          <a:prstGeom prst="bentConnector3">
            <a:avLst>
              <a:gd fmla="val -17922917" name="adj1"/>
            </a:avLst>
          </a:prstGeom>
          <a:noFill/>
          <a:ln cap="flat" cmpd="sng" w="9525">
            <a:solidFill>
              <a:schemeClr val="accent1"/>
            </a:solidFill>
            <a:prstDash val="solid"/>
            <a:round/>
            <a:headEnd len="sm" w="sm" type="none"/>
            <a:tailEnd len="sm" w="sm" type="none"/>
          </a:ln>
        </p:spPr>
      </p:cxnSp>
      <p:cxnSp>
        <p:nvCxnSpPr>
          <p:cNvPr id="205" name="Google Shape;205;p15"/>
          <p:cNvCxnSpPr>
            <a:stCxn id="191" idx="1"/>
            <a:endCxn id="194" idx="1"/>
          </p:cNvCxnSpPr>
          <p:nvPr/>
        </p:nvCxnSpPr>
        <p:spPr>
          <a:xfrm>
            <a:off x="4571988" y="2278925"/>
            <a:ext cx="600" cy="1179000"/>
          </a:xfrm>
          <a:prstGeom prst="bentConnector3">
            <a:avLst>
              <a:gd fmla="val -17922917" name="adj1"/>
            </a:avLst>
          </a:prstGeom>
          <a:noFill/>
          <a:ln cap="flat" cmpd="sng" w="9525">
            <a:solidFill>
              <a:schemeClr val="accent1"/>
            </a:solidFill>
            <a:prstDash val="solid"/>
            <a:round/>
            <a:headEnd len="sm" w="sm" type="none"/>
            <a:tailEnd len="sm" w="sm" type="none"/>
          </a:ln>
        </p:spPr>
      </p:cxnSp>
      <p:sp>
        <p:nvSpPr>
          <p:cNvPr id="206" name="Google Shape;206;p15"/>
          <p:cNvSpPr txBox="1"/>
          <p:nvPr/>
        </p:nvSpPr>
        <p:spPr>
          <a:xfrm>
            <a:off x="6971168" y="238425"/>
            <a:ext cx="1906800" cy="9240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600"/>
              <a:buFont typeface="Arial"/>
              <a:buNone/>
            </a:pPr>
            <a:r>
              <a:rPr b="0" i="0" lang="en-GB" sz="600" u="none" cap="none" strike="noStrike">
                <a:solidFill>
                  <a:srgbClr val="999999"/>
                </a:solidFill>
                <a:latin typeface="Helvetica Neue"/>
                <a:ea typeface="Helvetica Neue"/>
                <a:cs typeface="Helvetica Neue"/>
                <a:sym typeface="Helvetica Neue"/>
              </a:rPr>
              <a:t>BSB20120 Certificate II in Workplace Skills</a:t>
            </a:r>
            <a:endParaRPr b="0" i="0" sz="600" u="none" cap="none" strike="noStrike">
              <a:solidFill>
                <a:srgbClr val="999999"/>
              </a:solidFill>
              <a:latin typeface="Helvetica Neue"/>
              <a:ea typeface="Helvetica Neue"/>
              <a:cs typeface="Helvetica Neue"/>
              <a:sym typeface="Helvetica Neue"/>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10" name="Shape 210"/>
        <p:cNvGrpSpPr/>
        <p:nvPr/>
      </p:nvGrpSpPr>
      <p:grpSpPr>
        <a:xfrm>
          <a:off x="0" y="0"/>
          <a:ext cx="0" cy="0"/>
          <a:chOff x="0" y="0"/>
          <a:chExt cx="0" cy="0"/>
        </a:xfrm>
      </p:grpSpPr>
      <p:sp>
        <p:nvSpPr>
          <p:cNvPr id="211" name="Google Shape;211;p16"/>
          <p:cNvSpPr txBox="1"/>
          <p:nvPr>
            <p:ph idx="4294967295" type="title"/>
          </p:nvPr>
        </p:nvSpPr>
        <p:spPr>
          <a:xfrm>
            <a:off x="1425600" y="1452000"/>
            <a:ext cx="6292800" cy="13869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b="1" lang="en-GB" sz="4300">
                <a:solidFill>
                  <a:schemeClr val="lt1"/>
                </a:solidFill>
              </a:rPr>
              <a:t>SIT20122 Certificate II in Tourism</a:t>
            </a:r>
            <a:endParaRPr b="1" sz="4300">
              <a:solidFill>
                <a:schemeClr val="lt1"/>
              </a:solidFill>
            </a:endParaRPr>
          </a:p>
        </p:txBody>
      </p:sp>
      <p:sp>
        <p:nvSpPr>
          <p:cNvPr id="212" name="Google Shape;212;p16"/>
          <p:cNvSpPr/>
          <p:nvPr/>
        </p:nvSpPr>
        <p:spPr>
          <a:xfrm>
            <a:off x="4012328" y="709625"/>
            <a:ext cx="1119345" cy="181188"/>
          </a:xfrm>
          <a:prstGeom prst="rect">
            <a:avLst/>
          </a:prstGeom>
        </p:spPr>
        <p:txBody>
          <a:bodyPr>
            <a:prstTxWarp prst="textPlain"/>
          </a:bodyPr>
          <a:lstStyle/>
          <a:p>
            <a:pPr lvl="0" algn="ctr"/>
            <a:r>
              <a:rPr b="1" i="0">
                <a:ln cap="flat" cmpd="sng" w="9525">
                  <a:solidFill>
                    <a:schemeClr val="accent1"/>
                  </a:solidFill>
                  <a:prstDash val="solid"/>
                  <a:round/>
                  <a:headEnd len="sm" w="sm" type="none"/>
                  <a:tailEnd len="sm" w="sm" type="none"/>
                </a:ln>
                <a:noFill/>
                <a:latin typeface="Helvetica Neue"/>
              </a:rPr>
              <a:t>TOURISM</a:t>
            </a:r>
          </a:p>
        </p:txBody>
      </p:sp>
      <p:pic>
        <p:nvPicPr>
          <p:cNvPr id="213" name="Google Shape;213;p16"/>
          <p:cNvPicPr preferRelativeResize="0"/>
          <p:nvPr/>
        </p:nvPicPr>
        <p:blipFill rotWithShape="1">
          <a:blip r:embed="rId4">
            <a:alphaModFix/>
          </a:blip>
          <a:srcRect b="0" l="0" r="0" t="0"/>
          <a:stretch/>
        </p:blipFill>
        <p:spPr>
          <a:xfrm>
            <a:off x="3777712" y="3992425"/>
            <a:ext cx="1588576" cy="57970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pic>
        <p:nvPicPr>
          <p:cNvPr id="218" name="Google Shape;218;p17"/>
          <p:cNvPicPr preferRelativeResize="0"/>
          <p:nvPr/>
        </p:nvPicPr>
        <p:blipFill rotWithShape="1">
          <a:blip r:embed="rId3">
            <a:alphaModFix/>
          </a:blip>
          <a:srcRect b="0" l="0" r="0" t="0"/>
          <a:stretch/>
        </p:blipFill>
        <p:spPr>
          <a:xfrm>
            <a:off x="0" y="-2487"/>
            <a:ext cx="4572000" cy="5143500"/>
          </a:xfrm>
          <a:prstGeom prst="rect">
            <a:avLst/>
          </a:prstGeom>
          <a:noFill/>
          <a:ln>
            <a:noFill/>
          </a:ln>
        </p:spPr>
      </p:pic>
      <p:pic>
        <p:nvPicPr>
          <p:cNvPr id="219" name="Google Shape;219;p17"/>
          <p:cNvPicPr preferRelativeResize="0"/>
          <p:nvPr/>
        </p:nvPicPr>
        <p:blipFill rotWithShape="1">
          <a:blip r:embed="rId4">
            <a:alphaModFix/>
          </a:blip>
          <a:srcRect b="0" l="0" r="0" t="0"/>
          <a:stretch/>
        </p:blipFill>
        <p:spPr>
          <a:xfrm>
            <a:off x="202300" y="4645526"/>
            <a:ext cx="888525" cy="324225"/>
          </a:xfrm>
          <a:prstGeom prst="rect">
            <a:avLst/>
          </a:prstGeom>
          <a:noFill/>
          <a:ln>
            <a:noFill/>
          </a:ln>
        </p:spPr>
      </p:pic>
      <p:sp>
        <p:nvSpPr>
          <p:cNvPr id="220" name="Google Shape;220;p17"/>
          <p:cNvSpPr txBox="1"/>
          <p:nvPr>
            <p:ph idx="1" type="body"/>
          </p:nvPr>
        </p:nvSpPr>
        <p:spPr>
          <a:xfrm>
            <a:off x="317025" y="1656225"/>
            <a:ext cx="3829500" cy="2880300"/>
          </a:xfrm>
          <a:prstGeom prst="rect">
            <a:avLst/>
          </a:prstGeom>
          <a:noFill/>
          <a:ln>
            <a:noFill/>
          </a:ln>
        </p:spPr>
        <p:txBody>
          <a:bodyPr anchorCtr="0" anchor="t" bIns="91425" lIns="91425" spcFirstLastPara="1" rIns="91425" wrap="square" tIns="91425">
            <a:noAutofit/>
          </a:bodyPr>
          <a:lstStyle/>
          <a:p>
            <a:pPr indent="0" lvl="0" marL="0" rtl="0" algn="l">
              <a:lnSpc>
                <a:spcPct val="105000"/>
              </a:lnSpc>
              <a:spcBef>
                <a:spcPts val="0"/>
              </a:spcBef>
              <a:spcAft>
                <a:spcPts val="0"/>
              </a:spcAft>
              <a:buSzPts val="1100"/>
              <a:buNone/>
            </a:pPr>
            <a:r>
              <a:rPr lang="en-GB" sz="1200">
                <a:solidFill>
                  <a:schemeClr val="lt1"/>
                </a:solidFill>
                <a:latin typeface="Helvetica Neue Light"/>
                <a:ea typeface="Helvetica Neue Light"/>
                <a:cs typeface="Helvetica Neue Light"/>
                <a:sym typeface="Helvetica Neue Light"/>
              </a:rPr>
              <a:t>This qualification provides a pathway to work in many tourism and travel industry sectors including travel agencies, holiday parks and resorts, attractions, and any small tourism business. </a:t>
            </a:r>
            <a:endParaRPr sz="1200">
              <a:solidFill>
                <a:schemeClr val="lt1"/>
              </a:solidFill>
              <a:latin typeface="Helvetica Neue Light"/>
              <a:ea typeface="Helvetica Neue Light"/>
              <a:cs typeface="Helvetica Neue Light"/>
              <a:sym typeface="Helvetica Neue Light"/>
            </a:endParaRPr>
          </a:p>
          <a:p>
            <a:pPr indent="0" lvl="0" marL="0" rtl="0" algn="l">
              <a:lnSpc>
                <a:spcPct val="105000"/>
              </a:lnSpc>
              <a:spcBef>
                <a:spcPts val="1000"/>
              </a:spcBef>
              <a:spcAft>
                <a:spcPts val="0"/>
              </a:spcAft>
              <a:buSzPts val="1100"/>
              <a:buNone/>
            </a:pPr>
            <a:r>
              <a:rPr lang="en-GB" sz="1200">
                <a:solidFill>
                  <a:schemeClr val="lt1"/>
                </a:solidFill>
                <a:latin typeface="Helvetica Neue Light"/>
                <a:ea typeface="Helvetica Neue Light"/>
                <a:cs typeface="Helvetica Neue Light"/>
                <a:sym typeface="Helvetica Neue Light"/>
              </a:rPr>
              <a:t>The program will be delivered through class-based tasks as well as both simulated and real business and tourism environments at the school - involving the delivery of a range of projects and activities within the school community. </a:t>
            </a:r>
            <a:endParaRPr sz="1200">
              <a:solidFill>
                <a:schemeClr val="lt1"/>
              </a:solidFill>
              <a:latin typeface="Helvetica Neue Light"/>
              <a:ea typeface="Helvetica Neue Light"/>
              <a:cs typeface="Helvetica Neue Light"/>
              <a:sym typeface="Helvetica Neue Light"/>
            </a:endParaRPr>
          </a:p>
          <a:p>
            <a:pPr indent="0" lvl="0" marL="0" rtl="0" algn="l">
              <a:lnSpc>
                <a:spcPct val="105000"/>
              </a:lnSpc>
              <a:spcBef>
                <a:spcPts val="1000"/>
              </a:spcBef>
              <a:spcAft>
                <a:spcPts val="0"/>
              </a:spcAft>
              <a:buSzPts val="1100"/>
              <a:buNone/>
            </a:pPr>
            <a:r>
              <a:rPr lang="en-GB" sz="1200">
                <a:solidFill>
                  <a:schemeClr val="lt1"/>
                </a:solidFill>
                <a:latin typeface="Helvetica Neue Light"/>
                <a:ea typeface="Helvetica Neue Light"/>
                <a:cs typeface="Helvetica Neue Light"/>
                <a:sym typeface="Helvetica Neue Light"/>
              </a:rPr>
              <a:t>This program also includes the following:</a:t>
            </a:r>
            <a:endParaRPr sz="1200">
              <a:solidFill>
                <a:schemeClr val="lt1"/>
              </a:solidFill>
              <a:latin typeface="Helvetica Neue Light"/>
              <a:ea typeface="Helvetica Neue Light"/>
              <a:cs typeface="Helvetica Neue Light"/>
              <a:sym typeface="Helvetica Neue Light"/>
            </a:endParaRPr>
          </a:p>
          <a:p>
            <a:pPr indent="-304800" lvl="0" marL="457200" rtl="0" algn="l">
              <a:lnSpc>
                <a:spcPct val="105000"/>
              </a:lnSpc>
              <a:spcBef>
                <a:spcPts val="1000"/>
              </a:spcBef>
              <a:spcAft>
                <a:spcPts val="0"/>
              </a:spcAft>
              <a:buClr>
                <a:schemeClr val="lt1"/>
              </a:buClr>
              <a:buSzPts val="1200"/>
              <a:buFont typeface="Helvetica Neue Light"/>
              <a:buChar char="●"/>
            </a:pPr>
            <a:r>
              <a:rPr lang="en-GB" sz="1200">
                <a:solidFill>
                  <a:schemeClr val="lt1"/>
                </a:solidFill>
                <a:latin typeface="Helvetica Neue Light"/>
                <a:ea typeface="Helvetica Neue Light"/>
                <a:cs typeface="Helvetica Neue Light"/>
                <a:sym typeface="Helvetica Neue Light"/>
              </a:rPr>
              <a:t>Participation in a Tourism-related Industry Discovery (Recommended)</a:t>
            </a:r>
            <a:endParaRPr sz="1200">
              <a:solidFill>
                <a:schemeClr val="lt1"/>
              </a:solidFill>
              <a:latin typeface="Helvetica Neue Light"/>
              <a:ea typeface="Helvetica Neue Light"/>
              <a:cs typeface="Helvetica Neue Light"/>
              <a:sym typeface="Helvetica Neue Light"/>
            </a:endParaRPr>
          </a:p>
        </p:txBody>
      </p:sp>
      <p:sp>
        <p:nvSpPr>
          <p:cNvPr id="221" name="Google Shape;221;p17"/>
          <p:cNvSpPr txBox="1"/>
          <p:nvPr>
            <p:ph type="title"/>
          </p:nvPr>
        </p:nvSpPr>
        <p:spPr>
          <a:xfrm>
            <a:off x="317025" y="747225"/>
            <a:ext cx="3484800" cy="8319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SzPts val="4400"/>
              <a:buNone/>
            </a:pPr>
            <a:r>
              <a:rPr b="1" lang="en-GB" sz="2400">
                <a:solidFill>
                  <a:schemeClr val="lt1"/>
                </a:solidFill>
              </a:rPr>
              <a:t>SIT20122 Certificate II in Tourism</a:t>
            </a:r>
            <a:endParaRPr b="1" sz="2180">
              <a:solidFill>
                <a:schemeClr val="lt1"/>
              </a:solidFill>
            </a:endParaRPr>
          </a:p>
        </p:txBody>
      </p:sp>
      <p:graphicFrame>
        <p:nvGraphicFramePr>
          <p:cNvPr id="222" name="Google Shape;222;p17"/>
          <p:cNvGraphicFramePr/>
          <p:nvPr/>
        </p:nvGraphicFramePr>
        <p:xfrm>
          <a:off x="4890450" y="512013"/>
          <a:ext cx="3000000" cy="3000000"/>
        </p:xfrm>
        <a:graphic>
          <a:graphicData uri="http://schemas.openxmlformats.org/drawingml/2006/table">
            <a:tbl>
              <a:tblPr>
                <a:noFill/>
                <a:tableStyleId>{6EF70DF7-E708-4266-BADA-7CB597A1AB38}</a:tableStyleId>
              </a:tblPr>
              <a:tblGrid>
                <a:gridCol w="1485125"/>
                <a:gridCol w="2195150"/>
              </a:tblGrid>
              <a:tr h="501025">
                <a:tc>
                  <a:txBody>
                    <a:bodyPr/>
                    <a:lstStyle/>
                    <a:p>
                      <a:pPr indent="0" lvl="0" marL="0" marR="0" rtl="0" algn="l">
                        <a:lnSpc>
                          <a:spcPct val="115000"/>
                        </a:lnSpc>
                        <a:spcBef>
                          <a:spcPts val="0"/>
                        </a:spcBef>
                        <a:spcAft>
                          <a:spcPts val="0"/>
                        </a:spcAft>
                        <a:buClr>
                          <a:srgbClr val="000000"/>
                        </a:buClr>
                        <a:buSzPts val="1200"/>
                        <a:buFont typeface="Arial"/>
                        <a:buNone/>
                      </a:pPr>
                      <a:r>
                        <a:rPr b="1" lang="en-GB" sz="900" u="none" cap="none" strike="noStrike">
                          <a:solidFill>
                            <a:srgbClr val="FFFFFF"/>
                          </a:solidFill>
                          <a:latin typeface="Helvetica Neue"/>
                          <a:ea typeface="Helvetica Neue"/>
                          <a:cs typeface="Helvetica Neue"/>
                          <a:sym typeface="Helvetica Neue"/>
                        </a:rPr>
                        <a:t>Delivery Format:</a:t>
                      </a:r>
                      <a:endParaRPr b="1" sz="900" u="none" cap="none" strike="noStrike">
                        <a:solidFill>
                          <a:srgbClr val="FFFFFF"/>
                        </a:solidFill>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chemeClr val="accent1"/>
                    </a:solidFill>
                  </a:tcPr>
                </a:tc>
                <a:tc>
                  <a:txBody>
                    <a:bodyPr/>
                    <a:lstStyle/>
                    <a:p>
                      <a:pPr indent="0" lvl="0" marL="0" marR="0" rtl="0" algn="l">
                        <a:lnSpc>
                          <a:spcPct val="115000"/>
                        </a:lnSpc>
                        <a:spcBef>
                          <a:spcPts val="0"/>
                        </a:spcBef>
                        <a:spcAft>
                          <a:spcPts val="0"/>
                        </a:spcAft>
                        <a:buClr>
                          <a:srgbClr val="000000"/>
                        </a:buClr>
                        <a:buSzPts val="1500"/>
                        <a:buFont typeface="Arial"/>
                        <a:buNone/>
                      </a:pPr>
                      <a:r>
                        <a:rPr b="1" lang="en-GB" sz="900" u="none" cap="none" strike="noStrike">
                          <a:solidFill>
                            <a:srgbClr val="000000"/>
                          </a:solidFill>
                          <a:latin typeface="Helvetica Neue"/>
                          <a:ea typeface="Helvetica Neue"/>
                          <a:cs typeface="Helvetica Neue"/>
                          <a:sym typeface="Helvetica Neue"/>
                        </a:rPr>
                        <a:t>1-Year Format </a:t>
                      </a:r>
                      <a:endParaRPr sz="900" u="none" cap="none" strike="noStrike">
                        <a:solidFill>
                          <a:srgbClr val="FF0000"/>
                        </a:solidFill>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409400">
                <a:tc>
                  <a:txBody>
                    <a:bodyPr/>
                    <a:lstStyle/>
                    <a:p>
                      <a:pPr indent="0" lvl="0" marL="0" marR="0" rtl="0" algn="l">
                        <a:lnSpc>
                          <a:spcPct val="115000"/>
                        </a:lnSpc>
                        <a:spcBef>
                          <a:spcPts val="0"/>
                        </a:spcBef>
                        <a:spcAft>
                          <a:spcPts val="0"/>
                        </a:spcAft>
                        <a:buClr>
                          <a:srgbClr val="000000"/>
                        </a:buClr>
                        <a:buSzPts val="1200"/>
                        <a:buFont typeface="Arial"/>
                        <a:buNone/>
                      </a:pPr>
                      <a:r>
                        <a:rPr b="1" lang="en-GB" sz="900" u="none" cap="none" strike="noStrike">
                          <a:solidFill>
                            <a:srgbClr val="FFFFFF"/>
                          </a:solidFill>
                          <a:latin typeface="Helvetica Neue"/>
                          <a:ea typeface="Helvetica Neue"/>
                          <a:cs typeface="Helvetica Neue"/>
                          <a:sym typeface="Helvetica Neue"/>
                        </a:rPr>
                        <a:t>Timetable Requirements:</a:t>
                      </a:r>
                      <a:endParaRPr b="1" sz="900" u="none" cap="none" strike="noStrike">
                        <a:solidFill>
                          <a:srgbClr val="FFFFFF"/>
                        </a:solidFill>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chemeClr val="accent1"/>
                    </a:solidFill>
                  </a:tcPr>
                </a:tc>
                <a:tc>
                  <a:txBody>
                    <a:bodyPr/>
                    <a:lstStyle/>
                    <a:p>
                      <a:pPr indent="0" lvl="0" marL="0" marR="0" rtl="0" algn="l">
                        <a:lnSpc>
                          <a:spcPct val="115000"/>
                        </a:lnSpc>
                        <a:spcBef>
                          <a:spcPts val="0"/>
                        </a:spcBef>
                        <a:spcAft>
                          <a:spcPts val="0"/>
                        </a:spcAft>
                        <a:buClr>
                          <a:srgbClr val="000000"/>
                        </a:buClr>
                        <a:buSzPts val="1500"/>
                        <a:buFont typeface="Arial"/>
                        <a:buNone/>
                      </a:pPr>
                      <a:r>
                        <a:rPr b="1" lang="en-GB" sz="900" u="none" cap="none" strike="noStrike">
                          <a:solidFill>
                            <a:srgbClr val="000000"/>
                          </a:solidFill>
                          <a:latin typeface="Helvetica Neue"/>
                          <a:ea typeface="Helvetica Neue"/>
                          <a:cs typeface="Helvetica Neue"/>
                          <a:sym typeface="Helvetica Neue"/>
                        </a:rPr>
                        <a:t>1-Timetabled Line</a:t>
                      </a:r>
                      <a:endParaRPr b="1" sz="900" u="none" cap="none" strike="noStrike">
                        <a:solidFill>
                          <a:srgbClr val="000000"/>
                        </a:solidFill>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414325">
                <a:tc>
                  <a:txBody>
                    <a:bodyPr/>
                    <a:lstStyle/>
                    <a:p>
                      <a:pPr indent="0" lvl="0" marL="0" marR="0" rtl="0" algn="l">
                        <a:lnSpc>
                          <a:spcPct val="115000"/>
                        </a:lnSpc>
                        <a:spcBef>
                          <a:spcPts val="0"/>
                        </a:spcBef>
                        <a:spcAft>
                          <a:spcPts val="0"/>
                        </a:spcAft>
                        <a:buClr>
                          <a:srgbClr val="000000"/>
                        </a:buClr>
                        <a:buSzPts val="1200"/>
                        <a:buFont typeface="Arial"/>
                        <a:buNone/>
                      </a:pPr>
                      <a:r>
                        <a:rPr b="1" lang="en-GB" sz="900" u="none" cap="none" strike="noStrike">
                          <a:solidFill>
                            <a:srgbClr val="FFFFFF"/>
                          </a:solidFill>
                          <a:latin typeface="Helvetica Neue"/>
                          <a:ea typeface="Helvetica Neue"/>
                          <a:cs typeface="Helvetica Neue"/>
                          <a:sym typeface="Helvetica Neue"/>
                        </a:rPr>
                        <a:t>Units of Competency:</a:t>
                      </a:r>
                      <a:endParaRPr b="1" sz="900" u="none" cap="none" strike="noStrike">
                        <a:solidFill>
                          <a:srgbClr val="FFFFFF"/>
                        </a:solidFill>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chemeClr val="accent1"/>
                    </a:solidFill>
                  </a:tcPr>
                </a:tc>
                <a:tc>
                  <a:txBody>
                    <a:bodyPr/>
                    <a:lstStyle/>
                    <a:p>
                      <a:pPr indent="0" lvl="0" marL="0" marR="0" rtl="0" algn="l">
                        <a:lnSpc>
                          <a:spcPct val="115000"/>
                        </a:lnSpc>
                        <a:spcBef>
                          <a:spcPts val="0"/>
                        </a:spcBef>
                        <a:spcAft>
                          <a:spcPts val="0"/>
                        </a:spcAft>
                        <a:buClr>
                          <a:srgbClr val="000000"/>
                        </a:buClr>
                        <a:buSzPts val="1200"/>
                        <a:buFont typeface="Arial"/>
                        <a:buNone/>
                      </a:pPr>
                      <a:r>
                        <a:rPr b="1" lang="en-GB" sz="900" u="none" cap="none" strike="noStrike">
                          <a:solidFill>
                            <a:srgbClr val="000000"/>
                          </a:solidFill>
                          <a:latin typeface="Helvetica Neue"/>
                          <a:ea typeface="Helvetica Neue"/>
                          <a:cs typeface="Helvetica Neue"/>
                          <a:sym typeface="Helvetica Neue"/>
                        </a:rPr>
                        <a:t>11</a:t>
                      </a:r>
                      <a:r>
                        <a:rPr lang="en-GB" sz="900" u="none" cap="none" strike="noStrike">
                          <a:solidFill>
                            <a:srgbClr val="000000"/>
                          </a:solidFill>
                          <a:latin typeface="Helvetica Neue"/>
                          <a:ea typeface="Helvetica Neue"/>
                          <a:cs typeface="Helvetica Neue"/>
                          <a:sym typeface="Helvetica Neue"/>
                        </a:rPr>
                        <a:t> (</a:t>
                      </a:r>
                      <a:r>
                        <a:rPr lang="en-GB" sz="900" u="none" cap="none" strike="noStrike">
                          <a:latin typeface="Helvetica Neue"/>
                          <a:ea typeface="Helvetica Neue"/>
                          <a:cs typeface="Helvetica Neue"/>
                          <a:sym typeface="Helvetica Neue"/>
                        </a:rPr>
                        <a:t>5</a:t>
                      </a:r>
                      <a:r>
                        <a:rPr lang="en-GB" sz="900" u="none" cap="none" strike="noStrike">
                          <a:solidFill>
                            <a:srgbClr val="000000"/>
                          </a:solidFill>
                          <a:latin typeface="Helvetica Neue"/>
                          <a:ea typeface="Helvetica Neue"/>
                          <a:cs typeface="Helvetica Neue"/>
                          <a:sym typeface="Helvetica Neue"/>
                        </a:rPr>
                        <a:t> core units, </a:t>
                      </a:r>
                      <a:r>
                        <a:rPr lang="en-GB" sz="900" u="none" cap="none" strike="noStrike">
                          <a:latin typeface="Helvetica Neue"/>
                          <a:ea typeface="Helvetica Neue"/>
                          <a:cs typeface="Helvetica Neue"/>
                          <a:sym typeface="Helvetica Neue"/>
                        </a:rPr>
                        <a:t>6</a:t>
                      </a:r>
                      <a:r>
                        <a:rPr lang="en-GB" sz="900" u="none" cap="none" strike="noStrike">
                          <a:solidFill>
                            <a:srgbClr val="000000"/>
                          </a:solidFill>
                          <a:latin typeface="Helvetica Neue"/>
                          <a:ea typeface="Helvetica Neue"/>
                          <a:cs typeface="Helvetica Neue"/>
                          <a:sym typeface="Helvetica Neue"/>
                        </a:rPr>
                        <a:t> elective units) </a:t>
                      </a:r>
                      <a:endParaRPr sz="900" u="none" cap="none" strike="noStrike">
                        <a:solidFill>
                          <a:srgbClr val="000000"/>
                        </a:solidFill>
                        <a:highlight>
                          <a:srgbClr val="FFFF00"/>
                        </a:highlight>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430375">
                <a:tc>
                  <a:txBody>
                    <a:bodyPr/>
                    <a:lstStyle/>
                    <a:p>
                      <a:pPr indent="0" lvl="0" marL="0" marR="0" rtl="0" algn="l">
                        <a:lnSpc>
                          <a:spcPct val="115000"/>
                        </a:lnSpc>
                        <a:spcBef>
                          <a:spcPts val="0"/>
                        </a:spcBef>
                        <a:spcAft>
                          <a:spcPts val="0"/>
                        </a:spcAft>
                        <a:buClr>
                          <a:srgbClr val="000000"/>
                        </a:buClr>
                        <a:buSzPts val="1200"/>
                        <a:buFont typeface="Arial"/>
                        <a:buNone/>
                      </a:pPr>
                      <a:r>
                        <a:rPr b="1" lang="en-GB" sz="900" u="none" cap="none" strike="noStrike">
                          <a:solidFill>
                            <a:srgbClr val="FFFFFF"/>
                          </a:solidFill>
                          <a:latin typeface="Helvetica Neue"/>
                          <a:ea typeface="Helvetica Neue"/>
                          <a:cs typeface="Helvetica Neue"/>
                          <a:sym typeface="Helvetica Neue"/>
                        </a:rPr>
                        <a:t>Suitable Year Level(s): </a:t>
                      </a:r>
                      <a:endParaRPr b="1" sz="900" u="none" cap="none" strike="noStrike">
                        <a:solidFill>
                          <a:srgbClr val="FFFFFF"/>
                        </a:solidFill>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chemeClr val="accent1"/>
                    </a:solidFill>
                  </a:tcPr>
                </a:tc>
                <a:tc>
                  <a:txBody>
                    <a:bodyPr/>
                    <a:lstStyle/>
                    <a:p>
                      <a:pPr indent="0" lvl="0" marL="0" marR="0" rtl="0" algn="l">
                        <a:lnSpc>
                          <a:spcPct val="115000"/>
                        </a:lnSpc>
                        <a:spcBef>
                          <a:spcPts val="0"/>
                        </a:spcBef>
                        <a:spcAft>
                          <a:spcPts val="0"/>
                        </a:spcAft>
                        <a:buClr>
                          <a:srgbClr val="000000"/>
                        </a:buClr>
                        <a:buSzPts val="1200"/>
                        <a:buFont typeface="Arial"/>
                        <a:buNone/>
                      </a:pPr>
                      <a:r>
                        <a:rPr b="1" lang="en-GB" sz="900" u="none" cap="none" strike="noStrike">
                          <a:solidFill>
                            <a:srgbClr val="000000"/>
                          </a:solidFill>
                          <a:latin typeface="Helvetica Neue"/>
                          <a:ea typeface="Helvetica Neue"/>
                          <a:cs typeface="Helvetica Neue"/>
                          <a:sym typeface="Helvetica Neue"/>
                        </a:rPr>
                        <a:t>Year 10</a:t>
                      </a:r>
                      <a:r>
                        <a:rPr lang="en-GB" sz="900" u="none" cap="none" strike="noStrike">
                          <a:solidFill>
                            <a:schemeClr val="dk1"/>
                          </a:solidFill>
                          <a:latin typeface="Helvetica Neue"/>
                          <a:ea typeface="Helvetica Neue"/>
                          <a:cs typeface="Helvetica Neue"/>
                          <a:sym typeface="Helvetica Neue"/>
                        </a:rPr>
                        <a:t> (or Year 11 or 12)</a:t>
                      </a:r>
                      <a:endParaRPr sz="900" u="none" cap="none" strike="noStrike">
                        <a:solidFill>
                          <a:srgbClr val="000000"/>
                        </a:solidFill>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501025">
                <a:tc>
                  <a:txBody>
                    <a:bodyPr/>
                    <a:lstStyle/>
                    <a:p>
                      <a:pPr indent="0" lvl="0" marL="0" marR="0" rtl="0" algn="l">
                        <a:lnSpc>
                          <a:spcPct val="115000"/>
                        </a:lnSpc>
                        <a:spcBef>
                          <a:spcPts val="0"/>
                        </a:spcBef>
                        <a:spcAft>
                          <a:spcPts val="0"/>
                        </a:spcAft>
                        <a:buClr>
                          <a:srgbClr val="000000"/>
                        </a:buClr>
                        <a:buSzPts val="1200"/>
                        <a:buFont typeface="Arial"/>
                        <a:buNone/>
                      </a:pPr>
                      <a:r>
                        <a:rPr b="1" lang="en-GB" sz="900" u="none" cap="none" strike="noStrike">
                          <a:solidFill>
                            <a:srgbClr val="FFFFFF"/>
                          </a:solidFill>
                          <a:latin typeface="Helvetica Neue"/>
                          <a:ea typeface="Helvetica Neue"/>
                          <a:cs typeface="Helvetica Neue"/>
                          <a:sym typeface="Helvetica Neue"/>
                        </a:rPr>
                        <a:t>Study Mode: </a:t>
                      </a:r>
                      <a:endParaRPr b="1" sz="900" u="none" cap="none" strike="noStrike">
                        <a:solidFill>
                          <a:srgbClr val="FFFFFF"/>
                        </a:solidFill>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chemeClr val="accent1"/>
                    </a:solidFill>
                  </a:tcPr>
                </a:tc>
                <a:tc>
                  <a:txBody>
                    <a:bodyPr/>
                    <a:lstStyle/>
                    <a:p>
                      <a:pPr indent="0" lvl="0" marL="0" marR="0" rtl="0" algn="l">
                        <a:lnSpc>
                          <a:spcPct val="115000"/>
                        </a:lnSpc>
                        <a:spcBef>
                          <a:spcPts val="0"/>
                        </a:spcBef>
                        <a:spcAft>
                          <a:spcPts val="0"/>
                        </a:spcAft>
                        <a:buClr>
                          <a:srgbClr val="000000"/>
                        </a:buClr>
                        <a:buSzPts val="1500"/>
                        <a:buFont typeface="Arial"/>
                        <a:buNone/>
                      </a:pPr>
                      <a:r>
                        <a:rPr lang="en-GB" sz="900" u="none" cap="none" strike="noStrike">
                          <a:solidFill>
                            <a:srgbClr val="202124"/>
                          </a:solidFill>
                          <a:latin typeface="Helvetica Neue"/>
                          <a:ea typeface="Helvetica Neue"/>
                          <a:cs typeface="Helvetica Neue"/>
                          <a:sym typeface="Helvetica Neue"/>
                        </a:rPr>
                        <a:t>Combination of classroom and project-based learning, online learning (self-study) and practical work-related experience</a:t>
                      </a:r>
                      <a:endParaRPr sz="900" u="none" cap="none" strike="noStrike">
                        <a:solidFill>
                          <a:srgbClr val="FF0000"/>
                        </a:solidFill>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409400">
                <a:tc>
                  <a:txBody>
                    <a:bodyPr/>
                    <a:lstStyle/>
                    <a:p>
                      <a:pPr indent="0" lvl="0" marL="0" marR="0" rtl="0" algn="l">
                        <a:lnSpc>
                          <a:spcPct val="115000"/>
                        </a:lnSpc>
                        <a:spcBef>
                          <a:spcPts val="0"/>
                        </a:spcBef>
                        <a:spcAft>
                          <a:spcPts val="0"/>
                        </a:spcAft>
                        <a:buClr>
                          <a:srgbClr val="000000"/>
                        </a:buClr>
                        <a:buSzPts val="1500"/>
                        <a:buFont typeface="Arial"/>
                        <a:buNone/>
                      </a:pPr>
                      <a:r>
                        <a:rPr b="1" lang="en-GB" sz="900" u="none" cap="none" strike="noStrike">
                          <a:solidFill>
                            <a:srgbClr val="FFFFFF"/>
                          </a:solidFill>
                          <a:latin typeface="Helvetica Neue"/>
                          <a:ea typeface="Helvetica Neue"/>
                          <a:cs typeface="Helvetica Neue"/>
                          <a:sym typeface="Helvetica Neue"/>
                        </a:rPr>
                        <a:t>Cost </a:t>
                      </a:r>
                      <a:r>
                        <a:rPr lang="en-GB" sz="900" u="none" cap="none" strike="noStrike">
                          <a:solidFill>
                            <a:srgbClr val="FFFFFF"/>
                          </a:solidFill>
                          <a:latin typeface="Helvetica Neue"/>
                          <a:ea typeface="Helvetica Neue"/>
                          <a:cs typeface="Helvetica Neue"/>
                          <a:sym typeface="Helvetica Neue"/>
                        </a:rPr>
                        <a:t>(Fee-For-Service):</a:t>
                      </a:r>
                      <a:endParaRPr sz="900" u="none" cap="none" strike="noStrike">
                        <a:solidFill>
                          <a:srgbClr val="FFFFFF"/>
                        </a:solidFill>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chemeClr val="accent1"/>
                    </a:solidFill>
                  </a:tcPr>
                </a:tc>
                <a:tc>
                  <a:txBody>
                    <a:bodyPr/>
                    <a:lstStyle/>
                    <a:p>
                      <a:pPr indent="0" lvl="0" marL="0" marR="0" rtl="0" algn="l">
                        <a:lnSpc>
                          <a:spcPct val="115000"/>
                        </a:lnSpc>
                        <a:spcBef>
                          <a:spcPts val="0"/>
                        </a:spcBef>
                        <a:spcAft>
                          <a:spcPts val="0"/>
                        </a:spcAft>
                        <a:buClr>
                          <a:srgbClr val="000000"/>
                        </a:buClr>
                        <a:buSzPts val="1500"/>
                        <a:buFont typeface="Arial"/>
                        <a:buNone/>
                      </a:pPr>
                      <a:r>
                        <a:rPr b="1" lang="en-GB" sz="900" u="none" cap="none" strike="noStrike">
                          <a:solidFill>
                            <a:srgbClr val="000000"/>
                          </a:solidFill>
                          <a:latin typeface="Helvetica Neue"/>
                          <a:ea typeface="Helvetica Neue"/>
                          <a:cs typeface="Helvetica Neue"/>
                          <a:sym typeface="Helvetica Neue"/>
                        </a:rPr>
                        <a:t>$225.</a:t>
                      </a:r>
                      <a:r>
                        <a:rPr b="1" lang="en-GB" sz="900" u="none" cap="none" strike="noStrike">
                          <a:latin typeface="Helvetica Neue"/>
                          <a:ea typeface="Helvetica Neue"/>
                          <a:cs typeface="Helvetica Neue"/>
                          <a:sym typeface="Helvetica Neue"/>
                        </a:rPr>
                        <a:t>00</a:t>
                      </a:r>
                      <a:r>
                        <a:rPr b="1" lang="en-GB" sz="900" u="none" cap="none" strike="noStrike">
                          <a:solidFill>
                            <a:srgbClr val="000000"/>
                          </a:solidFill>
                          <a:latin typeface="Helvetica Neue"/>
                          <a:ea typeface="Helvetica Neue"/>
                          <a:cs typeface="Helvetica Neue"/>
                          <a:sym typeface="Helvetica Neue"/>
                        </a:rPr>
                        <a:t> per person</a:t>
                      </a:r>
                      <a:endParaRPr b="1" sz="900" u="none" cap="none" strike="noStrike">
                        <a:solidFill>
                          <a:srgbClr val="000000"/>
                        </a:solidFill>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409400">
                <a:tc>
                  <a:txBody>
                    <a:bodyPr/>
                    <a:lstStyle/>
                    <a:p>
                      <a:pPr indent="0" lvl="0" marL="0" marR="0" rtl="0" algn="l">
                        <a:lnSpc>
                          <a:spcPct val="115000"/>
                        </a:lnSpc>
                        <a:spcBef>
                          <a:spcPts val="0"/>
                        </a:spcBef>
                        <a:spcAft>
                          <a:spcPts val="0"/>
                        </a:spcAft>
                        <a:buClr>
                          <a:srgbClr val="000000"/>
                        </a:buClr>
                        <a:buSzPts val="1300"/>
                        <a:buFont typeface="Arial"/>
                        <a:buNone/>
                      </a:pPr>
                      <a:r>
                        <a:rPr b="1" lang="en-GB" sz="900" u="none" cap="none" strike="noStrike">
                          <a:solidFill>
                            <a:srgbClr val="FFFFFF"/>
                          </a:solidFill>
                          <a:latin typeface="Helvetica Neue"/>
                          <a:ea typeface="Helvetica Neue"/>
                          <a:cs typeface="Helvetica Neue"/>
                          <a:sym typeface="Helvetica Neue"/>
                        </a:rPr>
                        <a:t>QCE Outcome:</a:t>
                      </a:r>
                      <a:endParaRPr b="1" sz="900" u="none" cap="none" strike="noStrike">
                        <a:solidFill>
                          <a:srgbClr val="FFFFFF"/>
                        </a:solidFill>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EA8C1C"/>
                    </a:solidFill>
                  </a:tcPr>
                </a:tc>
                <a:tc>
                  <a:txBody>
                    <a:bodyPr/>
                    <a:lstStyle/>
                    <a:p>
                      <a:pPr indent="0" lvl="0" marL="0" marR="0" rtl="0" algn="l">
                        <a:lnSpc>
                          <a:spcPct val="115000"/>
                        </a:lnSpc>
                        <a:spcBef>
                          <a:spcPts val="0"/>
                        </a:spcBef>
                        <a:spcAft>
                          <a:spcPts val="0"/>
                        </a:spcAft>
                        <a:buClr>
                          <a:srgbClr val="000000"/>
                        </a:buClr>
                        <a:buSzPts val="1300"/>
                        <a:buFont typeface="Arial"/>
                        <a:buNone/>
                      </a:pPr>
                      <a:r>
                        <a:rPr b="1" lang="en-GB" sz="900" u="none" cap="none" strike="noStrike">
                          <a:latin typeface="Helvetica Neue"/>
                          <a:ea typeface="Helvetica Neue"/>
                          <a:cs typeface="Helvetica Neue"/>
                          <a:sym typeface="Helvetica Neue"/>
                        </a:rPr>
                        <a:t>Maximum 4 QCE Credits</a:t>
                      </a:r>
                      <a:endParaRPr b="1" sz="900" u="none" cap="none" strike="noStrike">
                        <a:solidFill>
                          <a:srgbClr val="000000"/>
                        </a:solidFill>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bl>
          </a:graphicData>
        </a:graphic>
      </p:graphicFrame>
      <p:sp>
        <p:nvSpPr>
          <p:cNvPr id="223" name="Google Shape;223;p17"/>
          <p:cNvSpPr txBox="1"/>
          <p:nvPr/>
        </p:nvSpPr>
        <p:spPr>
          <a:xfrm>
            <a:off x="6971168" y="238425"/>
            <a:ext cx="1906800" cy="9240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600"/>
              <a:buFont typeface="Arial"/>
              <a:buNone/>
            </a:pPr>
            <a:r>
              <a:rPr b="0" i="0" lang="en-GB" sz="600" u="none" cap="none" strike="noStrike">
                <a:solidFill>
                  <a:srgbClr val="999999"/>
                </a:solidFill>
                <a:latin typeface="Helvetica Neue"/>
                <a:ea typeface="Helvetica Neue"/>
                <a:cs typeface="Helvetica Neue"/>
                <a:sym typeface="Helvetica Neue"/>
              </a:rPr>
              <a:t>SIT20122 Certificate II in Tourism</a:t>
            </a:r>
            <a:endParaRPr b="0" i="0" sz="600" u="none" cap="none" strike="noStrike">
              <a:solidFill>
                <a:srgbClr val="999999"/>
              </a:solidFill>
              <a:latin typeface="Helvetica Neue"/>
              <a:ea typeface="Helvetica Neue"/>
              <a:cs typeface="Helvetica Neue"/>
              <a:sym typeface="Helvetica Neue"/>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18"/>
          <p:cNvSpPr/>
          <p:nvPr/>
        </p:nvSpPr>
        <p:spPr>
          <a:xfrm>
            <a:off x="4072800" y="0"/>
            <a:ext cx="5071200" cy="5143500"/>
          </a:xfrm>
          <a:prstGeom prst="rect">
            <a:avLst/>
          </a:prstGeom>
          <a:solidFill>
            <a:srgbClr val="EA8C1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1"/>
              </a:solidFill>
              <a:latin typeface="Arial"/>
              <a:ea typeface="Arial"/>
              <a:cs typeface="Arial"/>
              <a:sym typeface="Arial"/>
            </a:endParaRPr>
          </a:p>
        </p:txBody>
      </p:sp>
      <p:sp>
        <p:nvSpPr>
          <p:cNvPr id="229" name="Google Shape;229;p18"/>
          <p:cNvSpPr txBox="1"/>
          <p:nvPr/>
        </p:nvSpPr>
        <p:spPr>
          <a:xfrm>
            <a:off x="238475" y="238414"/>
            <a:ext cx="4175400" cy="924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600"/>
              <a:buFont typeface="Arial"/>
              <a:buNone/>
            </a:pPr>
            <a:r>
              <a:rPr b="0" i="0" lang="en-GB" sz="600" u="none" cap="none" strike="noStrike">
                <a:solidFill>
                  <a:srgbClr val="999999"/>
                </a:solidFill>
                <a:latin typeface="Helvetica Neue"/>
                <a:ea typeface="Helvetica Neue"/>
                <a:cs typeface="Helvetica Neue"/>
                <a:sym typeface="Helvetica Neue"/>
              </a:rPr>
              <a:t>2024 Business &amp; Tourism Course Offerings</a:t>
            </a:r>
            <a:endParaRPr b="0" i="0" sz="600" u="none" cap="none" strike="noStrike">
              <a:solidFill>
                <a:srgbClr val="999999"/>
              </a:solidFill>
              <a:latin typeface="Helvetica Neue"/>
              <a:ea typeface="Helvetica Neue"/>
              <a:cs typeface="Helvetica Neue"/>
              <a:sym typeface="Helvetica Neue"/>
            </a:endParaRPr>
          </a:p>
        </p:txBody>
      </p:sp>
      <p:pic>
        <p:nvPicPr>
          <p:cNvPr id="230" name="Google Shape;230;p18"/>
          <p:cNvPicPr preferRelativeResize="0"/>
          <p:nvPr/>
        </p:nvPicPr>
        <p:blipFill rotWithShape="1">
          <a:blip r:embed="rId3">
            <a:alphaModFix/>
          </a:blip>
          <a:srcRect b="0" l="0" r="0" t="0"/>
          <a:stretch/>
        </p:blipFill>
        <p:spPr>
          <a:xfrm>
            <a:off x="202300" y="4645526"/>
            <a:ext cx="888525" cy="324225"/>
          </a:xfrm>
          <a:prstGeom prst="rect">
            <a:avLst/>
          </a:prstGeom>
          <a:noFill/>
          <a:ln>
            <a:noFill/>
          </a:ln>
        </p:spPr>
      </p:pic>
      <p:sp>
        <p:nvSpPr>
          <p:cNvPr id="231" name="Google Shape;231;p18"/>
          <p:cNvSpPr txBox="1"/>
          <p:nvPr>
            <p:ph idx="1" type="body"/>
          </p:nvPr>
        </p:nvSpPr>
        <p:spPr>
          <a:xfrm>
            <a:off x="4979625" y="2631625"/>
            <a:ext cx="3670500" cy="1002000"/>
          </a:xfrm>
          <a:prstGeom prst="rect">
            <a:avLst/>
          </a:prstGeom>
          <a:noFill/>
          <a:ln>
            <a:noFill/>
          </a:ln>
        </p:spPr>
        <p:txBody>
          <a:bodyPr anchorCtr="0" anchor="t" bIns="91425" lIns="91425" spcFirstLastPara="1" rIns="91425" wrap="square" tIns="91425">
            <a:noAutofit/>
          </a:bodyPr>
          <a:lstStyle/>
          <a:p>
            <a:pPr indent="-304800" lvl="0" marL="457200" rtl="0" algn="l">
              <a:lnSpc>
                <a:spcPct val="110000"/>
              </a:lnSpc>
              <a:spcBef>
                <a:spcPts val="700"/>
              </a:spcBef>
              <a:spcAft>
                <a:spcPts val="0"/>
              </a:spcAft>
              <a:buClr>
                <a:schemeClr val="lt1"/>
              </a:buClr>
              <a:buSzPts val="1200"/>
              <a:buChar char="●"/>
            </a:pPr>
            <a:r>
              <a:rPr lang="en-GB" sz="1200">
                <a:solidFill>
                  <a:schemeClr val="lt1"/>
                </a:solidFill>
              </a:rPr>
              <a:t>SIT20122 Certificate II in Tourism</a:t>
            </a:r>
            <a:br>
              <a:rPr lang="en-GB" sz="1200">
                <a:solidFill>
                  <a:schemeClr val="lt1"/>
                </a:solidFill>
              </a:rPr>
            </a:br>
            <a:r>
              <a:rPr lang="en-GB" sz="1200">
                <a:solidFill>
                  <a:schemeClr val="lt1"/>
                </a:solidFill>
              </a:rPr>
              <a:t>(max. 4 QCE Credits)</a:t>
            </a:r>
            <a:endParaRPr sz="1200">
              <a:solidFill>
                <a:schemeClr val="lt1"/>
              </a:solidFill>
            </a:endParaRPr>
          </a:p>
          <a:p>
            <a:pPr indent="-304800" lvl="0" marL="457200" rtl="0" algn="l">
              <a:lnSpc>
                <a:spcPct val="110000"/>
              </a:lnSpc>
              <a:spcBef>
                <a:spcPts val="1000"/>
              </a:spcBef>
              <a:spcAft>
                <a:spcPts val="1000"/>
              </a:spcAft>
              <a:buClr>
                <a:schemeClr val="lt1"/>
              </a:buClr>
              <a:buSzPts val="1200"/>
              <a:buChar char="●"/>
            </a:pPr>
            <a:r>
              <a:rPr lang="en-GB" sz="1200">
                <a:solidFill>
                  <a:schemeClr val="lt1"/>
                </a:solidFill>
              </a:rPr>
              <a:t>A range of career pathway options including pathway into BSB30120 Certificate III in Business</a:t>
            </a:r>
            <a:endParaRPr sz="1200">
              <a:solidFill>
                <a:schemeClr val="lt1"/>
              </a:solidFill>
            </a:endParaRPr>
          </a:p>
        </p:txBody>
      </p:sp>
      <p:sp>
        <p:nvSpPr>
          <p:cNvPr id="232" name="Google Shape;232;p18"/>
          <p:cNvSpPr txBox="1"/>
          <p:nvPr>
            <p:ph type="title"/>
          </p:nvPr>
        </p:nvSpPr>
        <p:spPr>
          <a:xfrm>
            <a:off x="5092125" y="1632675"/>
            <a:ext cx="3445500" cy="8319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SzPts val="1100"/>
              <a:buNone/>
            </a:pPr>
            <a:r>
              <a:rPr b="1" lang="en-GB" sz="2400">
                <a:solidFill>
                  <a:schemeClr val="lt1"/>
                </a:solidFill>
              </a:rPr>
              <a:t>WHAT DO STUDENTS ACHIEVE?</a:t>
            </a:r>
            <a:endParaRPr b="1" sz="2400">
              <a:solidFill>
                <a:schemeClr val="lt1"/>
              </a:solidFill>
            </a:endParaRPr>
          </a:p>
        </p:txBody>
      </p:sp>
      <p:sp>
        <p:nvSpPr>
          <p:cNvPr id="233" name="Google Shape;233;p18"/>
          <p:cNvSpPr txBox="1"/>
          <p:nvPr/>
        </p:nvSpPr>
        <p:spPr>
          <a:xfrm>
            <a:off x="6971168" y="238425"/>
            <a:ext cx="1906800" cy="9240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600"/>
              <a:buFont typeface="Arial"/>
              <a:buNone/>
            </a:pPr>
            <a:r>
              <a:rPr b="0" i="0" lang="en-GB" sz="600" u="none" cap="none" strike="noStrike">
                <a:solidFill>
                  <a:srgbClr val="D9D9D9"/>
                </a:solidFill>
                <a:latin typeface="Helvetica Neue"/>
                <a:ea typeface="Helvetica Neue"/>
                <a:cs typeface="Helvetica Neue"/>
                <a:sym typeface="Helvetica Neue"/>
              </a:rPr>
              <a:t>SIT20122 Certificate II in Tourism</a:t>
            </a:r>
            <a:endParaRPr b="0" i="0" sz="600" u="none" cap="none" strike="noStrike">
              <a:solidFill>
                <a:srgbClr val="D9D9D9"/>
              </a:solidFill>
              <a:latin typeface="Helvetica Neue"/>
              <a:ea typeface="Helvetica Neue"/>
              <a:cs typeface="Helvetica Neue"/>
              <a:sym typeface="Helvetica Neue"/>
            </a:endParaRPr>
          </a:p>
        </p:txBody>
      </p:sp>
      <p:pic>
        <p:nvPicPr>
          <p:cNvPr id="234" name="Google Shape;234;p18"/>
          <p:cNvPicPr preferRelativeResize="0"/>
          <p:nvPr/>
        </p:nvPicPr>
        <p:blipFill rotWithShape="1">
          <a:blip r:embed="rId4">
            <a:alphaModFix/>
          </a:blip>
          <a:srcRect b="12484" l="0" r="0" t="12478"/>
          <a:stretch/>
        </p:blipFill>
        <p:spPr>
          <a:xfrm>
            <a:off x="0" y="-2725"/>
            <a:ext cx="4571999" cy="5143501"/>
          </a:xfrm>
          <a:prstGeom prst="rect">
            <a:avLst/>
          </a:prstGeom>
          <a:noFill/>
          <a:ln>
            <a:noFill/>
          </a:ln>
        </p:spPr>
      </p:pic>
      <p:pic>
        <p:nvPicPr>
          <p:cNvPr id="235" name="Google Shape;235;p18"/>
          <p:cNvPicPr preferRelativeResize="0"/>
          <p:nvPr/>
        </p:nvPicPr>
        <p:blipFill rotWithShape="1">
          <a:blip r:embed="rId5">
            <a:alphaModFix/>
          </a:blip>
          <a:srcRect b="0" l="0" r="0" t="0"/>
          <a:stretch/>
        </p:blipFill>
        <p:spPr>
          <a:xfrm>
            <a:off x="202300" y="4645526"/>
            <a:ext cx="888525" cy="3242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239" name="Shape 239"/>
        <p:cNvGrpSpPr/>
        <p:nvPr/>
      </p:nvGrpSpPr>
      <p:grpSpPr>
        <a:xfrm>
          <a:off x="0" y="0"/>
          <a:ext cx="0" cy="0"/>
          <a:chOff x="0" y="0"/>
          <a:chExt cx="0" cy="0"/>
        </a:xfrm>
      </p:grpSpPr>
      <p:pic>
        <p:nvPicPr>
          <p:cNvPr id="240" name="Google Shape;240;p19"/>
          <p:cNvPicPr preferRelativeResize="0"/>
          <p:nvPr/>
        </p:nvPicPr>
        <p:blipFill rotWithShape="1">
          <a:blip r:embed="rId3">
            <a:alphaModFix amt="70000"/>
          </a:blip>
          <a:srcRect b="0" l="0" r="0" t="0"/>
          <a:stretch/>
        </p:blipFill>
        <p:spPr>
          <a:xfrm>
            <a:off x="202300" y="4645526"/>
            <a:ext cx="888525" cy="324225"/>
          </a:xfrm>
          <a:prstGeom prst="rect">
            <a:avLst/>
          </a:prstGeom>
          <a:noFill/>
          <a:ln>
            <a:noFill/>
          </a:ln>
        </p:spPr>
      </p:pic>
      <p:graphicFrame>
        <p:nvGraphicFramePr>
          <p:cNvPr id="241" name="Google Shape;241;p19"/>
          <p:cNvGraphicFramePr/>
          <p:nvPr/>
        </p:nvGraphicFramePr>
        <p:xfrm>
          <a:off x="2278250" y="743075"/>
          <a:ext cx="3000000" cy="3000000"/>
        </p:xfrm>
        <a:graphic>
          <a:graphicData uri="http://schemas.openxmlformats.org/drawingml/2006/table">
            <a:tbl>
              <a:tblPr>
                <a:noFill/>
                <a:tableStyleId>{6EF70DF7-E708-4266-BADA-7CB597A1AB38}</a:tableStyleId>
              </a:tblPr>
              <a:tblGrid>
                <a:gridCol w="592650"/>
                <a:gridCol w="2647875"/>
              </a:tblGrid>
              <a:tr h="101600">
                <a:tc rowSpan="4">
                  <a:txBody>
                    <a:bodyPr/>
                    <a:lstStyle/>
                    <a:p>
                      <a:pPr indent="0" lvl="0" marL="0" marR="0" rtl="0" algn="ctr">
                        <a:lnSpc>
                          <a:spcPct val="100000"/>
                        </a:lnSpc>
                        <a:spcBef>
                          <a:spcPts val="0"/>
                        </a:spcBef>
                        <a:spcAft>
                          <a:spcPts val="0"/>
                        </a:spcAft>
                        <a:buClr>
                          <a:srgbClr val="000000"/>
                        </a:buClr>
                        <a:buSzPts val="800"/>
                        <a:buFont typeface="Arial"/>
                        <a:buNone/>
                      </a:pPr>
                      <a:r>
                        <a:rPr b="1" lang="en-GB" sz="800" u="none" cap="none" strike="noStrike">
                          <a:solidFill>
                            <a:schemeClr val="accent1"/>
                          </a:solidFill>
                          <a:latin typeface="Helvetica Neue"/>
                          <a:ea typeface="Helvetica Neue"/>
                          <a:cs typeface="Helvetica Neue"/>
                          <a:sym typeface="Helvetica Neue"/>
                        </a:rPr>
                        <a:t>TERM 1</a:t>
                      </a:r>
                      <a:endParaRPr b="1" sz="800" u="none" cap="none" strike="noStrike">
                        <a:solidFill>
                          <a:schemeClr val="accent1"/>
                        </a:solidFill>
                        <a:latin typeface="Helvetica Neue"/>
                        <a:ea typeface="Helvetica Neue"/>
                        <a:cs typeface="Helvetica Neue"/>
                        <a:sym typeface="Helvetica Neue"/>
                      </a:endParaRPr>
                    </a:p>
                  </a:txBody>
                  <a:tcPr marT="91425" marB="91425" marR="91425" marL="91425" anchor="ctr">
                    <a:solidFill>
                      <a:schemeClr val="lt1"/>
                    </a:solidFill>
                  </a:tcPr>
                </a:tc>
                <a:tc>
                  <a:txBody>
                    <a:bodyPr/>
                    <a:lstStyle/>
                    <a:p>
                      <a:pPr indent="0" lvl="0" marL="0" marR="0" rtl="0" algn="l">
                        <a:lnSpc>
                          <a:spcPct val="100000"/>
                        </a:lnSpc>
                        <a:spcBef>
                          <a:spcPts val="0"/>
                        </a:spcBef>
                        <a:spcAft>
                          <a:spcPts val="0"/>
                        </a:spcAft>
                        <a:buClr>
                          <a:srgbClr val="000000"/>
                        </a:buClr>
                        <a:buSzPts val="800"/>
                        <a:buFont typeface="Arial"/>
                        <a:buNone/>
                      </a:pPr>
                      <a:r>
                        <a:rPr b="1" lang="en-GB" sz="800" u="none" cap="none" strike="noStrike">
                          <a:solidFill>
                            <a:schemeClr val="accent1"/>
                          </a:solidFill>
                          <a:latin typeface="Helvetica Neue"/>
                          <a:ea typeface="Helvetica Neue"/>
                          <a:cs typeface="Helvetica Neue"/>
                          <a:sym typeface="Helvetica Neue"/>
                        </a:rPr>
                        <a:t>TOPICS</a:t>
                      </a:r>
                      <a:endParaRPr b="1" sz="800" u="none" cap="none" strike="noStrike">
                        <a:solidFill>
                          <a:schemeClr val="accent1"/>
                        </a:solidFill>
                        <a:latin typeface="Helvetica Neue"/>
                        <a:ea typeface="Helvetica Neue"/>
                        <a:cs typeface="Helvetica Neue"/>
                        <a:sym typeface="Helvetica Neue"/>
                      </a:endParaRPr>
                    </a:p>
                  </a:txBody>
                  <a:tcPr marT="91425" marB="91425" marR="91425" marL="91425" anchor="ctr">
                    <a:solidFill>
                      <a:schemeClr val="lt1"/>
                    </a:solidFill>
                  </a:tcPr>
                </a:tc>
              </a:tr>
              <a:tr h="101600">
                <a:tc vMerge="1"/>
                <a:tc>
                  <a:txBody>
                    <a:bodyPr/>
                    <a:lstStyle/>
                    <a:p>
                      <a:pPr indent="0" lvl="0" marL="0" marR="0" rtl="0" algn="l">
                        <a:lnSpc>
                          <a:spcPct val="100000"/>
                        </a:lnSpc>
                        <a:spcBef>
                          <a:spcPts val="0"/>
                        </a:spcBef>
                        <a:spcAft>
                          <a:spcPts val="0"/>
                        </a:spcAft>
                        <a:buClr>
                          <a:srgbClr val="000000"/>
                        </a:buClr>
                        <a:buSzPts val="800"/>
                        <a:buFont typeface="Arial"/>
                        <a:buNone/>
                      </a:pPr>
                      <a:r>
                        <a:rPr lang="en-GB" sz="800">
                          <a:solidFill>
                            <a:srgbClr val="434343"/>
                          </a:solidFill>
                          <a:latin typeface="Helvetica Neue"/>
                          <a:ea typeface="Helvetica Neue"/>
                          <a:cs typeface="Helvetica Neue"/>
                          <a:sym typeface="Helvetica Neue"/>
                        </a:rPr>
                        <a:t>Introduction to the Tourism and Travel Industry</a:t>
                      </a:r>
                      <a:endParaRPr sz="800">
                        <a:solidFill>
                          <a:srgbClr val="434343"/>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800"/>
                        <a:buFont typeface="Arial"/>
                        <a:buNone/>
                      </a:pPr>
                      <a:r>
                        <a:rPr lang="en-GB" sz="800">
                          <a:solidFill>
                            <a:srgbClr val="434343"/>
                          </a:solidFill>
                          <a:latin typeface="Helvetica Neue"/>
                          <a:ea typeface="Helvetica Neue"/>
                          <a:cs typeface="Helvetica Neue"/>
                          <a:sym typeface="Helvetica Neue"/>
                        </a:rPr>
                        <a:t>Introduction to Entrepreneurship and Business</a:t>
                      </a:r>
                      <a:endParaRPr sz="800">
                        <a:solidFill>
                          <a:srgbClr val="434343"/>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800"/>
                        <a:buFont typeface="Arial"/>
                        <a:buNone/>
                      </a:pPr>
                      <a:r>
                        <a:rPr lang="en-GB" sz="800">
                          <a:solidFill>
                            <a:srgbClr val="434343"/>
                          </a:solidFill>
                          <a:latin typeface="Helvetica Neue"/>
                          <a:ea typeface="Helvetica Neue"/>
                          <a:cs typeface="Helvetica Neue"/>
                          <a:sym typeface="Helvetica Neue"/>
                        </a:rPr>
                        <a:t>Introduction to the Business Services Industry</a:t>
                      </a:r>
                      <a:endParaRPr sz="800" u="none" cap="none" strike="noStrike">
                        <a:solidFill>
                          <a:srgbClr val="434343"/>
                        </a:solidFill>
                        <a:latin typeface="Helvetica Neue"/>
                        <a:ea typeface="Helvetica Neue"/>
                        <a:cs typeface="Helvetica Neue"/>
                        <a:sym typeface="Helvetica Neue"/>
                      </a:endParaRPr>
                    </a:p>
                  </a:txBody>
                  <a:tcPr marT="91425" marB="91425" marR="91425" marL="91425" anchor="ctr">
                    <a:solidFill>
                      <a:srgbClr val="FFFFFF">
                        <a:alpha val="69803"/>
                      </a:srgbClr>
                    </a:solidFill>
                  </a:tcPr>
                </a:tc>
              </a:tr>
              <a:tr h="101600">
                <a:tc vMerge="1"/>
                <a:tc>
                  <a:txBody>
                    <a:bodyPr/>
                    <a:lstStyle/>
                    <a:p>
                      <a:pPr indent="0" lvl="0" marL="0" marR="0" rtl="0" algn="l">
                        <a:lnSpc>
                          <a:spcPct val="100000"/>
                        </a:lnSpc>
                        <a:spcBef>
                          <a:spcPts val="0"/>
                        </a:spcBef>
                        <a:spcAft>
                          <a:spcPts val="0"/>
                        </a:spcAft>
                        <a:buClr>
                          <a:srgbClr val="000000"/>
                        </a:buClr>
                        <a:buSzPts val="800"/>
                        <a:buFont typeface="Arial"/>
                        <a:buNone/>
                      </a:pPr>
                      <a:r>
                        <a:rPr b="1" lang="en-GB" sz="800" u="none" cap="none" strike="noStrike">
                          <a:solidFill>
                            <a:schemeClr val="accent1"/>
                          </a:solidFill>
                          <a:latin typeface="Helvetica Neue"/>
                          <a:ea typeface="Helvetica Neue"/>
                          <a:cs typeface="Helvetica Neue"/>
                          <a:sym typeface="Helvetica Neue"/>
                        </a:rPr>
                        <a:t>PROJECTS</a:t>
                      </a:r>
                      <a:endParaRPr b="1" sz="800" u="none" cap="none" strike="noStrike">
                        <a:solidFill>
                          <a:schemeClr val="accent1"/>
                        </a:solidFill>
                        <a:latin typeface="Helvetica Neue"/>
                        <a:ea typeface="Helvetica Neue"/>
                        <a:cs typeface="Helvetica Neue"/>
                        <a:sym typeface="Helvetica Neue"/>
                      </a:endParaRPr>
                    </a:p>
                  </a:txBody>
                  <a:tcPr marT="91425" marB="91425" marR="91425" marL="91425" anchor="ctr">
                    <a:solidFill>
                      <a:schemeClr val="lt1"/>
                    </a:solidFill>
                  </a:tcPr>
                </a:tc>
              </a:tr>
              <a:tr h="101600">
                <a:tc vMerge="1"/>
                <a:tc>
                  <a:txBody>
                    <a:bodyPr/>
                    <a:lstStyle/>
                    <a:p>
                      <a:pPr indent="0" lvl="0" marL="0" marR="0" rtl="0" algn="l">
                        <a:lnSpc>
                          <a:spcPct val="100000"/>
                        </a:lnSpc>
                        <a:spcBef>
                          <a:spcPts val="0"/>
                        </a:spcBef>
                        <a:spcAft>
                          <a:spcPts val="0"/>
                        </a:spcAft>
                        <a:buClr>
                          <a:schemeClr val="dk1"/>
                        </a:buClr>
                        <a:buSzPts val="1100"/>
                        <a:buFont typeface="Arial"/>
                        <a:buNone/>
                      </a:pPr>
                      <a:r>
                        <a:rPr lang="en-GB" sz="800">
                          <a:solidFill>
                            <a:srgbClr val="434343"/>
                          </a:solidFill>
                          <a:latin typeface="Helvetica Neue"/>
                          <a:ea typeface="Helvetica Neue"/>
                          <a:cs typeface="Helvetica Neue"/>
                          <a:sym typeface="Helvetica Neue"/>
                        </a:rPr>
                        <a:t>Research Business Topics</a:t>
                      </a:r>
                      <a:endParaRPr sz="800" u="none" cap="none" strike="noStrike">
                        <a:solidFill>
                          <a:srgbClr val="434343"/>
                        </a:solidFill>
                        <a:latin typeface="Helvetica Neue"/>
                        <a:ea typeface="Helvetica Neue"/>
                        <a:cs typeface="Helvetica Neue"/>
                        <a:sym typeface="Helvetica Neue"/>
                      </a:endParaRPr>
                    </a:p>
                  </a:txBody>
                  <a:tcPr marT="91425" marB="91425" marR="91425" marL="91425" anchor="ctr">
                    <a:solidFill>
                      <a:srgbClr val="FFFFFF">
                        <a:alpha val="69803"/>
                      </a:srgbClr>
                    </a:solidFill>
                  </a:tcPr>
                </a:tc>
              </a:tr>
            </a:tbl>
          </a:graphicData>
        </a:graphic>
      </p:graphicFrame>
      <p:graphicFrame>
        <p:nvGraphicFramePr>
          <p:cNvPr id="242" name="Google Shape;242;p19"/>
          <p:cNvGraphicFramePr/>
          <p:nvPr/>
        </p:nvGraphicFramePr>
        <p:xfrm>
          <a:off x="5637450" y="743075"/>
          <a:ext cx="3000000" cy="3000000"/>
        </p:xfrm>
        <a:graphic>
          <a:graphicData uri="http://schemas.openxmlformats.org/drawingml/2006/table">
            <a:tbl>
              <a:tblPr>
                <a:noFill/>
                <a:tableStyleId>{6EF70DF7-E708-4266-BADA-7CB597A1AB38}</a:tableStyleId>
              </a:tblPr>
              <a:tblGrid>
                <a:gridCol w="554725"/>
                <a:gridCol w="2685800"/>
              </a:tblGrid>
              <a:tr h="289525">
                <a:tc rowSpan="4">
                  <a:txBody>
                    <a:bodyPr/>
                    <a:lstStyle/>
                    <a:p>
                      <a:pPr indent="0" lvl="0" marL="0" marR="0" rtl="0" algn="ctr">
                        <a:lnSpc>
                          <a:spcPct val="100000"/>
                        </a:lnSpc>
                        <a:spcBef>
                          <a:spcPts val="0"/>
                        </a:spcBef>
                        <a:spcAft>
                          <a:spcPts val="0"/>
                        </a:spcAft>
                        <a:buClr>
                          <a:srgbClr val="000000"/>
                        </a:buClr>
                        <a:buSzPts val="800"/>
                        <a:buFont typeface="Arial"/>
                        <a:buNone/>
                      </a:pPr>
                      <a:r>
                        <a:rPr b="1" lang="en-GB" sz="800" u="none" cap="none" strike="noStrike">
                          <a:solidFill>
                            <a:schemeClr val="accent1"/>
                          </a:solidFill>
                          <a:latin typeface="Helvetica Neue"/>
                          <a:ea typeface="Helvetica Neue"/>
                          <a:cs typeface="Helvetica Neue"/>
                          <a:sym typeface="Helvetica Neue"/>
                        </a:rPr>
                        <a:t>TERM 3</a:t>
                      </a:r>
                      <a:endParaRPr b="1" sz="800" u="none" cap="none" strike="noStrike">
                        <a:solidFill>
                          <a:schemeClr val="accent1"/>
                        </a:solidFill>
                        <a:latin typeface="Helvetica Neue"/>
                        <a:ea typeface="Helvetica Neue"/>
                        <a:cs typeface="Helvetica Neue"/>
                        <a:sym typeface="Helvetica Neue"/>
                      </a:endParaRPr>
                    </a:p>
                  </a:txBody>
                  <a:tcPr marT="91425" marB="91425" marR="91425" marL="91425" anchor="ctr">
                    <a:solidFill>
                      <a:schemeClr val="lt1"/>
                    </a:solidFill>
                  </a:tcPr>
                </a:tc>
                <a:tc>
                  <a:txBody>
                    <a:bodyPr/>
                    <a:lstStyle/>
                    <a:p>
                      <a:pPr indent="0" lvl="0" marL="0" marR="0" rtl="0" algn="l">
                        <a:lnSpc>
                          <a:spcPct val="100000"/>
                        </a:lnSpc>
                        <a:spcBef>
                          <a:spcPts val="0"/>
                        </a:spcBef>
                        <a:spcAft>
                          <a:spcPts val="0"/>
                        </a:spcAft>
                        <a:buClr>
                          <a:srgbClr val="000000"/>
                        </a:buClr>
                        <a:buSzPts val="800"/>
                        <a:buFont typeface="Arial"/>
                        <a:buNone/>
                      </a:pPr>
                      <a:r>
                        <a:rPr b="1" lang="en-GB" sz="800" u="none" cap="none" strike="noStrike">
                          <a:solidFill>
                            <a:schemeClr val="accent1"/>
                          </a:solidFill>
                          <a:latin typeface="Helvetica Neue"/>
                          <a:ea typeface="Helvetica Neue"/>
                          <a:cs typeface="Helvetica Neue"/>
                          <a:sym typeface="Helvetica Neue"/>
                        </a:rPr>
                        <a:t>TOPICS</a:t>
                      </a:r>
                      <a:endParaRPr b="1" sz="800" u="none" cap="none" strike="noStrike">
                        <a:solidFill>
                          <a:schemeClr val="accent1"/>
                        </a:solidFill>
                        <a:latin typeface="Helvetica Neue"/>
                        <a:ea typeface="Helvetica Neue"/>
                        <a:cs typeface="Helvetica Neue"/>
                        <a:sym typeface="Helvetica Neue"/>
                      </a:endParaRPr>
                    </a:p>
                  </a:txBody>
                  <a:tcPr marT="91425" marB="91425" marR="91425" marL="91425" anchor="ctr">
                    <a:solidFill>
                      <a:schemeClr val="lt1"/>
                    </a:solidFill>
                  </a:tcPr>
                </a:tc>
              </a:tr>
              <a:tr h="381000">
                <a:tc vMerge="1"/>
                <a:tc>
                  <a:txBody>
                    <a:bodyPr/>
                    <a:lstStyle/>
                    <a:p>
                      <a:pPr indent="0" lvl="0" marL="0" marR="0" rtl="0" algn="l">
                        <a:lnSpc>
                          <a:spcPct val="100000"/>
                        </a:lnSpc>
                        <a:spcBef>
                          <a:spcPts val="0"/>
                        </a:spcBef>
                        <a:spcAft>
                          <a:spcPts val="0"/>
                        </a:spcAft>
                        <a:buClr>
                          <a:srgbClr val="000000"/>
                        </a:buClr>
                        <a:buSzPts val="800"/>
                        <a:buFont typeface="Arial"/>
                        <a:buNone/>
                      </a:pPr>
                      <a:r>
                        <a:rPr lang="en-GB" sz="800">
                          <a:solidFill>
                            <a:srgbClr val="434343"/>
                          </a:solidFill>
                          <a:latin typeface="Helvetica Neue"/>
                          <a:ea typeface="Helvetica Neue"/>
                          <a:cs typeface="Helvetica Neue"/>
                          <a:sym typeface="Helvetica Neue"/>
                        </a:rPr>
                        <a:t>Safe Work Practices at the Go! Travel Office</a:t>
                      </a:r>
                      <a:endParaRPr sz="800">
                        <a:solidFill>
                          <a:srgbClr val="434343"/>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800"/>
                        <a:buFont typeface="Arial"/>
                        <a:buNone/>
                      </a:pPr>
                      <a:r>
                        <a:rPr lang="en-GB" sz="800">
                          <a:solidFill>
                            <a:srgbClr val="434343"/>
                          </a:solidFill>
                          <a:latin typeface="Helvetica Neue"/>
                          <a:ea typeface="Helvetica Neue"/>
                          <a:cs typeface="Helvetica Neue"/>
                          <a:sym typeface="Helvetica Neue"/>
                        </a:rPr>
                        <a:t>Social and Cultural Sensitivity</a:t>
                      </a:r>
                      <a:endParaRPr sz="800" u="none" cap="none" strike="noStrike">
                        <a:solidFill>
                          <a:srgbClr val="434343"/>
                        </a:solidFill>
                        <a:latin typeface="Helvetica Neue"/>
                        <a:ea typeface="Helvetica Neue"/>
                        <a:cs typeface="Helvetica Neue"/>
                        <a:sym typeface="Helvetica Neue"/>
                      </a:endParaRPr>
                    </a:p>
                  </a:txBody>
                  <a:tcPr marT="91425" marB="91425" marR="91425" marL="91425" anchor="ctr">
                    <a:solidFill>
                      <a:srgbClr val="FFFFFF">
                        <a:alpha val="69803"/>
                      </a:srgbClr>
                    </a:solidFill>
                  </a:tcPr>
                </a:tc>
              </a:tr>
              <a:tr h="279875">
                <a:tc vMerge="1"/>
                <a:tc>
                  <a:txBody>
                    <a:bodyPr/>
                    <a:lstStyle/>
                    <a:p>
                      <a:pPr indent="0" lvl="0" marL="0" marR="0" rtl="0" algn="l">
                        <a:lnSpc>
                          <a:spcPct val="100000"/>
                        </a:lnSpc>
                        <a:spcBef>
                          <a:spcPts val="0"/>
                        </a:spcBef>
                        <a:spcAft>
                          <a:spcPts val="0"/>
                        </a:spcAft>
                        <a:buClr>
                          <a:srgbClr val="000000"/>
                        </a:buClr>
                        <a:buSzPts val="800"/>
                        <a:buFont typeface="Arial"/>
                        <a:buNone/>
                      </a:pPr>
                      <a:r>
                        <a:rPr b="1" lang="en-GB" sz="800" u="none" cap="none" strike="noStrike">
                          <a:solidFill>
                            <a:schemeClr val="accent1"/>
                          </a:solidFill>
                          <a:latin typeface="Helvetica Neue"/>
                          <a:ea typeface="Helvetica Neue"/>
                          <a:cs typeface="Helvetica Neue"/>
                          <a:sym typeface="Helvetica Neue"/>
                        </a:rPr>
                        <a:t>PROJECTS</a:t>
                      </a:r>
                      <a:endParaRPr b="1" sz="800" u="none" cap="none" strike="noStrike">
                        <a:solidFill>
                          <a:schemeClr val="accent1"/>
                        </a:solidFill>
                        <a:latin typeface="Helvetica Neue"/>
                        <a:ea typeface="Helvetica Neue"/>
                        <a:cs typeface="Helvetica Neue"/>
                        <a:sym typeface="Helvetica Neue"/>
                      </a:endParaRPr>
                    </a:p>
                  </a:txBody>
                  <a:tcPr marT="91425" marB="91425" marR="91425" marL="91425" anchor="ctr">
                    <a:solidFill>
                      <a:schemeClr val="lt1"/>
                    </a:solidFill>
                  </a:tcPr>
                </a:tc>
              </a:tr>
              <a:tr h="381000">
                <a:tc vMerge="1"/>
                <a:tc>
                  <a:txBody>
                    <a:bodyPr/>
                    <a:lstStyle/>
                    <a:p>
                      <a:pPr indent="0" lvl="0" marL="0" marR="0" rtl="0" algn="l">
                        <a:lnSpc>
                          <a:spcPct val="100000"/>
                        </a:lnSpc>
                        <a:spcBef>
                          <a:spcPts val="0"/>
                        </a:spcBef>
                        <a:spcAft>
                          <a:spcPts val="0"/>
                        </a:spcAft>
                        <a:buClr>
                          <a:srgbClr val="000000"/>
                        </a:buClr>
                        <a:buSzPts val="800"/>
                        <a:buFont typeface="Arial"/>
                        <a:buNone/>
                      </a:pPr>
                      <a:r>
                        <a:rPr lang="en-GB" sz="800">
                          <a:solidFill>
                            <a:srgbClr val="434343"/>
                          </a:solidFill>
                          <a:latin typeface="Helvetica Neue"/>
                          <a:ea typeface="Helvetica Neue"/>
                          <a:cs typeface="Helvetica Neue"/>
                          <a:sym typeface="Helvetica Neue"/>
                        </a:rPr>
                        <a:t>Participate in Safe Work Practices at </a:t>
                      </a:r>
                      <a:r>
                        <a:rPr lang="en-GB" sz="800" u="none" cap="none" strike="noStrike">
                          <a:solidFill>
                            <a:srgbClr val="434343"/>
                          </a:solidFill>
                          <a:latin typeface="Helvetica Neue"/>
                          <a:ea typeface="Helvetica Neue"/>
                          <a:cs typeface="Helvetica Neue"/>
                          <a:sym typeface="Helvetica Neue"/>
                        </a:rPr>
                        <a:t>Go! Travel</a:t>
                      </a:r>
                      <a:endParaRPr sz="800" u="none" cap="none" strike="noStrike">
                        <a:solidFill>
                          <a:srgbClr val="434343"/>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800"/>
                        <a:buFont typeface="Arial"/>
                        <a:buNone/>
                      </a:pPr>
                      <a:r>
                        <a:rPr lang="en-GB" sz="800">
                          <a:solidFill>
                            <a:srgbClr val="434343"/>
                          </a:solidFill>
                          <a:latin typeface="Helvetica Neue"/>
                          <a:ea typeface="Helvetica Neue"/>
                          <a:cs typeface="Helvetica Neue"/>
                          <a:sym typeface="Helvetica Neue"/>
                        </a:rPr>
                        <a:t>Show Social and Cultural Sensitivity in the Tourism Industry</a:t>
                      </a:r>
                      <a:endParaRPr sz="800" u="none" cap="none" strike="noStrike">
                        <a:solidFill>
                          <a:srgbClr val="434343"/>
                        </a:solidFill>
                        <a:latin typeface="Helvetica Neue"/>
                        <a:ea typeface="Helvetica Neue"/>
                        <a:cs typeface="Helvetica Neue"/>
                        <a:sym typeface="Helvetica Neue"/>
                      </a:endParaRPr>
                    </a:p>
                  </a:txBody>
                  <a:tcPr marT="91425" marB="91425" marR="91425" marL="91425" anchor="ctr">
                    <a:solidFill>
                      <a:srgbClr val="FFFFFF">
                        <a:alpha val="69803"/>
                      </a:srgbClr>
                    </a:solidFill>
                  </a:tcPr>
                </a:tc>
              </a:tr>
            </a:tbl>
          </a:graphicData>
        </a:graphic>
      </p:graphicFrame>
      <p:graphicFrame>
        <p:nvGraphicFramePr>
          <p:cNvPr id="243" name="Google Shape;243;p19"/>
          <p:cNvGraphicFramePr/>
          <p:nvPr/>
        </p:nvGraphicFramePr>
        <p:xfrm>
          <a:off x="2278250" y="2662750"/>
          <a:ext cx="3000000" cy="3000000"/>
        </p:xfrm>
        <a:graphic>
          <a:graphicData uri="http://schemas.openxmlformats.org/drawingml/2006/table">
            <a:tbl>
              <a:tblPr>
                <a:noFill/>
                <a:tableStyleId>{6EF70DF7-E708-4266-BADA-7CB597A1AB38}</a:tableStyleId>
              </a:tblPr>
              <a:tblGrid>
                <a:gridCol w="592650"/>
                <a:gridCol w="2647875"/>
              </a:tblGrid>
              <a:tr h="101600">
                <a:tc rowSpan="4">
                  <a:txBody>
                    <a:bodyPr/>
                    <a:lstStyle/>
                    <a:p>
                      <a:pPr indent="0" lvl="0" marL="0" marR="0" rtl="0" algn="ctr">
                        <a:lnSpc>
                          <a:spcPct val="100000"/>
                        </a:lnSpc>
                        <a:spcBef>
                          <a:spcPts val="0"/>
                        </a:spcBef>
                        <a:spcAft>
                          <a:spcPts val="0"/>
                        </a:spcAft>
                        <a:buClr>
                          <a:srgbClr val="000000"/>
                        </a:buClr>
                        <a:buSzPts val="800"/>
                        <a:buFont typeface="Arial"/>
                        <a:buNone/>
                      </a:pPr>
                      <a:r>
                        <a:rPr b="1" lang="en-GB" sz="800" u="none" cap="none" strike="noStrike">
                          <a:solidFill>
                            <a:schemeClr val="accent1"/>
                          </a:solidFill>
                          <a:latin typeface="Helvetica Neue"/>
                          <a:ea typeface="Helvetica Neue"/>
                          <a:cs typeface="Helvetica Neue"/>
                          <a:sym typeface="Helvetica Neue"/>
                        </a:rPr>
                        <a:t>TERM 2</a:t>
                      </a:r>
                      <a:endParaRPr b="1" sz="800" u="none" cap="none" strike="noStrike">
                        <a:solidFill>
                          <a:schemeClr val="accent1"/>
                        </a:solidFill>
                        <a:latin typeface="Helvetica Neue"/>
                        <a:ea typeface="Helvetica Neue"/>
                        <a:cs typeface="Helvetica Neue"/>
                        <a:sym typeface="Helvetica Neue"/>
                      </a:endParaRPr>
                    </a:p>
                  </a:txBody>
                  <a:tcPr marT="91425" marB="91425" marR="91425" marL="91425" anchor="ctr">
                    <a:solidFill>
                      <a:schemeClr val="lt1"/>
                    </a:solidFill>
                  </a:tcPr>
                </a:tc>
                <a:tc>
                  <a:txBody>
                    <a:bodyPr/>
                    <a:lstStyle/>
                    <a:p>
                      <a:pPr indent="0" lvl="0" marL="0" marR="0" rtl="0" algn="l">
                        <a:lnSpc>
                          <a:spcPct val="100000"/>
                        </a:lnSpc>
                        <a:spcBef>
                          <a:spcPts val="0"/>
                        </a:spcBef>
                        <a:spcAft>
                          <a:spcPts val="0"/>
                        </a:spcAft>
                        <a:buClr>
                          <a:srgbClr val="000000"/>
                        </a:buClr>
                        <a:buSzPts val="800"/>
                        <a:buFont typeface="Arial"/>
                        <a:buNone/>
                      </a:pPr>
                      <a:r>
                        <a:rPr b="1" lang="en-GB" sz="800" u="none" cap="none" strike="noStrike">
                          <a:solidFill>
                            <a:schemeClr val="accent1"/>
                          </a:solidFill>
                          <a:latin typeface="Helvetica Neue"/>
                          <a:ea typeface="Helvetica Neue"/>
                          <a:cs typeface="Helvetica Neue"/>
                          <a:sym typeface="Helvetica Neue"/>
                        </a:rPr>
                        <a:t>TOPICS</a:t>
                      </a:r>
                      <a:endParaRPr b="1" sz="800" u="none" cap="none" strike="noStrike">
                        <a:solidFill>
                          <a:schemeClr val="accent1"/>
                        </a:solidFill>
                        <a:latin typeface="Helvetica Neue"/>
                        <a:ea typeface="Helvetica Neue"/>
                        <a:cs typeface="Helvetica Neue"/>
                        <a:sym typeface="Helvetica Neue"/>
                      </a:endParaRPr>
                    </a:p>
                  </a:txBody>
                  <a:tcPr marT="91425" marB="91425" marR="91425" marL="91425" anchor="ctr">
                    <a:lnB cap="flat" cmpd="sng" w="9525">
                      <a:solidFill>
                        <a:srgbClr val="9E9E9E"/>
                      </a:solidFill>
                      <a:prstDash val="solid"/>
                      <a:round/>
                      <a:headEnd len="sm" w="sm" type="none"/>
                      <a:tailEnd len="sm" w="sm" type="none"/>
                    </a:lnB>
                    <a:solidFill>
                      <a:schemeClr val="lt1"/>
                    </a:solidFill>
                  </a:tcPr>
                </a:tc>
              </a:tr>
              <a:tr h="101600">
                <a:tc vMerge="1"/>
                <a:tc>
                  <a:txBody>
                    <a:bodyPr/>
                    <a:lstStyle/>
                    <a:p>
                      <a:pPr indent="0" lvl="0" marL="0" marR="0" rtl="0" algn="l">
                        <a:lnSpc>
                          <a:spcPct val="100000"/>
                        </a:lnSpc>
                        <a:spcBef>
                          <a:spcPts val="0"/>
                        </a:spcBef>
                        <a:spcAft>
                          <a:spcPts val="0"/>
                        </a:spcAft>
                        <a:buClr>
                          <a:srgbClr val="000000"/>
                        </a:buClr>
                        <a:buSzPts val="800"/>
                        <a:buFont typeface="Arial"/>
                        <a:buNone/>
                      </a:pPr>
                      <a:r>
                        <a:rPr lang="en-GB" sz="800">
                          <a:solidFill>
                            <a:srgbClr val="434343"/>
                          </a:solidFill>
                          <a:latin typeface="Helvetica Neue"/>
                          <a:ea typeface="Helvetica Neue"/>
                          <a:cs typeface="Helvetica Neue"/>
                          <a:sym typeface="Helvetica Neue"/>
                        </a:rPr>
                        <a:t>Source, Use and Present Information on the Tourism and Travel Industry</a:t>
                      </a:r>
                      <a:endParaRPr sz="800">
                        <a:solidFill>
                          <a:srgbClr val="434343"/>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800"/>
                        <a:buFont typeface="Arial"/>
                        <a:buNone/>
                      </a:pPr>
                      <a:r>
                        <a:rPr lang="en-GB" sz="800">
                          <a:solidFill>
                            <a:srgbClr val="434343"/>
                          </a:solidFill>
                          <a:latin typeface="Helvetica Neue"/>
                          <a:ea typeface="Helvetica Neue"/>
                          <a:cs typeface="Helvetica Neue"/>
                          <a:sym typeface="Helvetica Neue"/>
                        </a:rPr>
                        <a:t>Public Activities and Events</a:t>
                      </a:r>
                      <a:endParaRPr sz="800">
                        <a:solidFill>
                          <a:srgbClr val="434343"/>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800"/>
                        <a:buFont typeface="Arial"/>
                        <a:buNone/>
                      </a:pPr>
                      <a:r>
                        <a:rPr lang="en-GB" sz="800">
                          <a:solidFill>
                            <a:srgbClr val="434343"/>
                          </a:solidFill>
                          <a:latin typeface="Helvetica Neue"/>
                          <a:ea typeface="Helvetica Neue"/>
                          <a:cs typeface="Helvetica Neue"/>
                          <a:sym typeface="Helvetica Neue"/>
                        </a:rPr>
                        <a:t>Business Software Applications and Research</a:t>
                      </a:r>
                      <a:endParaRPr sz="800" u="none" cap="none" strike="noStrike">
                        <a:solidFill>
                          <a:srgbClr val="434343"/>
                        </a:solidFill>
                        <a:latin typeface="Helvetica Neue"/>
                        <a:ea typeface="Helvetica Neue"/>
                        <a:cs typeface="Helvetica Neue"/>
                        <a:sym typeface="Helvetica Neue"/>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alpha val="69803"/>
                      </a:srgbClr>
                    </a:solidFill>
                  </a:tcPr>
                </a:tc>
              </a:tr>
              <a:tr h="101600">
                <a:tc vMerge="1"/>
                <a:tc>
                  <a:txBody>
                    <a:bodyPr/>
                    <a:lstStyle/>
                    <a:p>
                      <a:pPr indent="0" lvl="0" marL="0" marR="0" rtl="0" algn="l">
                        <a:lnSpc>
                          <a:spcPct val="100000"/>
                        </a:lnSpc>
                        <a:spcBef>
                          <a:spcPts val="0"/>
                        </a:spcBef>
                        <a:spcAft>
                          <a:spcPts val="0"/>
                        </a:spcAft>
                        <a:buClr>
                          <a:srgbClr val="000000"/>
                        </a:buClr>
                        <a:buSzPts val="800"/>
                        <a:buFont typeface="Arial"/>
                        <a:buNone/>
                      </a:pPr>
                      <a:r>
                        <a:rPr b="1" lang="en-GB" sz="800" u="none" cap="none" strike="noStrike">
                          <a:solidFill>
                            <a:schemeClr val="accent1"/>
                          </a:solidFill>
                          <a:latin typeface="Helvetica Neue"/>
                          <a:ea typeface="Helvetica Neue"/>
                          <a:cs typeface="Helvetica Neue"/>
                          <a:sym typeface="Helvetica Neue"/>
                        </a:rPr>
                        <a:t>PROJECTS</a:t>
                      </a:r>
                      <a:endParaRPr b="1" sz="800" u="none" cap="none" strike="noStrike">
                        <a:solidFill>
                          <a:schemeClr val="accent1"/>
                        </a:solidFill>
                        <a:latin typeface="Helvetica Neue"/>
                        <a:ea typeface="Helvetica Neue"/>
                        <a:cs typeface="Helvetica Neue"/>
                        <a:sym typeface="Helvetica Neue"/>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1"/>
                    </a:solidFill>
                  </a:tcPr>
                </a:tc>
              </a:tr>
              <a:tr h="466750">
                <a:tc vMerge="1"/>
                <a:tc>
                  <a:txBody>
                    <a:bodyPr/>
                    <a:lstStyle/>
                    <a:p>
                      <a:pPr indent="0" lvl="0" marL="0" marR="0" rtl="0" algn="l">
                        <a:lnSpc>
                          <a:spcPct val="100000"/>
                        </a:lnSpc>
                        <a:spcBef>
                          <a:spcPts val="0"/>
                        </a:spcBef>
                        <a:spcAft>
                          <a:spcPts val="0"/>
                        </a:spcAft>
                        <a:buClr>
                          <a:srgbClr val="000000"/>
                        </a:buClr>
                        <a:buSzPts val="800"/>
                        <a:buFont typeface="Arial"/>
                        <a:buNone/>
                      </a:pPr>
                      <a:r>
                        <a:rPr lang="en-GB" sz="800">
                          <a:solidFill>
                            <a:srgbClr val="434343"/>
                          </a:solidFill>
                          <a:latin typeface="Helvetica Neue"/>
                          <a:ea typeface="Helvetica Neue"/>
                          <a:cs typeface="Helvetica Neue"/>
                          <a:sym typeface="Helvetica Neue"/>
                        </a:rPr>
                        <a:t>Business Start-Up Research</a:t>
                      </a:r>
                      <a:endParaRPr sz="800">
                        <a:solidFill>
                          <a:srgbClr val="434343"/>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800"/>
                        <a:buFont typeface="Arial"/>
                        <a:buNone/>
                      </a:pPr>
                      <a:r>
                        <a:rPr lang="en-GB" sz="800">
                          <a:solidFill>
                            <a:srgbClr val="434343"/>
                          </a:solidFill>
                          <a:latin typeface="Helvetica Neue"/>
                          <a:ea typeface="Helvetica Neue"/>
                          <a:cs typeface="Helvetica Neue"/>
                          <a:sym typeface="Helvetica Neue"/>
                        </a:rPr>
                        <a:t>Tourism Industry Research</a:t>
                      </a:r>
                      <a:endParaRPr sz="800">
                        <a:solidFill>
                          <a:srgbClr val="434343"/>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800"/>
                        <a:buFont typeface="Arial"/>
                        <a:buNone/>
                      </a:pPr>
                      <a:r>
                        <a:rPr lang="en-GB" sz="800">
                          <a:solidFill>
                            <a:srgbClr val="434343"/>
                          </a:solidFill>
                          <a:latin typeface="Helvetica Neue"/>
                          <a:ea typeface="Helvetica Neue"/>
                          <a:cs typeface="Helvetica Neue"/>
                          <a:sym typeface="Helvetica Neue"/>
                        </a:rPr>
                        <a:t>Present Information at an Industry Event</a:t>
                      </a:r>
                      <a:endParaRPr sz="800" u="none" cap="none" strike="noStrike">
                        <a:solidFill>
                          <a:srgbClr val="434343"/>
                        </a:solidFill>
                        <a:latin typeface="Helvetica Neue"/>
                        <a:ea typeface="Helvetica Neue"/>
                        <a:cs typeface="Helvetica Neue"/>
                        <a:sym typeface="Helvetica Neue"/>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alpha val="69803"/>
                      </a:srgbClr>
                    </a:solidFill>
                  </a:tcPr>
                </a:tc>
              </a:tr>
            </a:tbl>
          </a:graphicData>
        </a:graphic>
      </p:graphicFrame>
      <p:sp>
        <p:nvSpPr>
          <p:cNvPr id="244" name="Google Shape;244;p19"/>
          <p:cNvSpPr txBox="1"/>
          <p:nvPr>
            <p:ph type="title"/>
          </p:nvPr>
        </p:nvSpPr>
        <p:spPr>
          <a:xfrm>
            <a:off x="238475" y="2726025"/>
            <a:ext cx="1799700" cy="4647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SzPts val="4400"/>
              <a:buNone/>
            </a:pPr>
            <a:r>
              <a:rPr lang="en-GB" sz="1200">
                <a:solidFill>
                  <a:schemeClr val="lt1"/>
                </a:solidFill>
              </a:rPr>
              <a:t>SIT20122 </a:t>
            </a:r>
            <a:endParaRPr sz="1200">
              <a:solidFill>
                <a:schemeClr val="lt1"/>
              </a:solidFill>
            </a:endParaRPr>
          </a:p>
          <a:p>
            <a:pPr indent="0" lvl="0" marL="0" rtl="0" algn="l">
              <a:lnSpc>
                <a:spcPct val="90000"/>
              </a:lnSpc>
              <a:spcBef>
                <a:spcPts val="0"/>
              </a:spcBef>
              <a:spcAft>
                <a:spcPts val="0"/>
              </a:spcAft>
              <a:buSzPts val="4400"/>
              <a:buNone/>
            </a:pPr>
            <a:r>
              <a:rPr lang="en-GB" sz="1200">
                <a:solidFill>
                  <a:schemeClr val="lt1"/>
                </a:solidFill>
              </a:rPr>
              <a:t>Certificate II in Tourism</a:t>
            </a:r>
            <a:endParaRPr sz="1200">
              <a:solidFill>
                <a:schemeClr val="lt1"/>
              </a:solidFill>
            </a:endParaRPr>
          </a:p>
        </p:txBody>
      </p:sp>
      <p:sp>
        <p:nvSpPr>
          <p:cNvPr id="245" name="Google Shape;245;p19"/>
          <p:cNvSpPr txBox="1"/>
          <p:nvPr/>
        </p:nvSpPr>
        <p:spPr>
          <a:xfrm>
            <a:off x="223000" y="1911450"/>
            <a:ext cx="1799700" cy="855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180"/>
              <a:buFont typeface="Arial"/>
              <a:buNone/>
            </a:pPr>
            <a:r>
              <a:rPr b="1" i="0" lang="en-GB" sz="2180" u="none" cap="none" strike="noStrike">
                <a:solidFill>
                  <a:schemeClr val="lt1"/>
                </a:solidFill>
                <a:latin typeface="Helvetica Neue"/>
                <a:ea typeface="Helvetica Neue"/>
                <a:cs typeface="Helvetica Neue"/>
                <a:sym typeface="Helvetica Neue"/>
              </a:rPr>
              <a:t>COURSE SCHEDULE</a:t>
            </a:r>
            <a:endParaRPr b="1" i="0" sz="2180" u="none" cap="none" strike="noStrike">
              <a:solidFill>
                <a:schemeClr val="lt1"/>
              </a:solidFill>
              <a:latin typeface="Helvetica Neue"/>
              <a:ea typeface="Helvetica Neue"/>
              <a:cs typeface="Helvetica Neue"/>
              <a:sym typeface="Helvetica Neue"/>
            </a:endParaRPr>
          </a:p>
        </p:txBody>
      </p:sp>
      <p:sp>
        <p:nvSpPr>
          <p:cNvPr id="246" name="Google Shape;246;p19"/>
          <p:cNvSpPr txBox="1"/>
          <p:nvPr/>
        </p:nvSpPr>
        <p:spPr>
          <a:xfrm>
            <a:off x="6971168" y="238425"/>
            <a:ext cx="1906800" cy="9240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600"/>
              <a:buFont typeface="Arial"/>
              <a:buNone/>
            </a:pPr>
            <a:r>
              <a:rPr b="0" i="0" lang="en-GB" sz="600" u="none" cap="none" strike="noStrike">
                <a:solidFill>
                  <a:srgbClr val="D9D9D9"/>
                </a:solidFill>
                <a:latin typeface="Helvetica Neue"/>
                <a:ea typeface="Helvetica Neue"/>
                <a:cs typeface="Helvetica Neue"/>
                <a:sym typeface="Helvetica Neue"/>
              </a:rPr>
              <a:t>SIT20122 Certificate II in Tourism</a:t>
            </a:r>
            <a:endParaRPr b="0" i="0" sz="600" u="none" cap="none" strike="noStrike">
              <a:solidFill>
                <a:srgbClr val="D9D9D9"/>
              </a:solidFill>
              <a:latin typeface="Helvetica Neue"/>
              <a:ea typeface="Helvetica Neue"/>
              <a:cs typeface="Helvetica Neue"/>
              <a:sym typeface="Helvetica Neue"/>
            </a:endParaRPr>
          </a:p>
        </p:txBody>
      </p:sp>
      <p:graphicFrame>
        <p:nvGraphicFramePr>
          <p:cNvPr id="247" name="Google Shape;247;p19"/>
          <p:cNvGraphicFramePr/>
          <p:nvPr/>
        </p:nvGraphicFramePr>
        <p:xfrm>
          <a:off x="5679575" y="2662750"/>
          <a:ext cx="3000000" cy="3000000"/>
        </p:xfrm>
        <a:graphic>
          <a:graphicData uri="http://schemas.openxmlformats.org/drawingml/2006/table">
            <a:tbl>
              <a:tblPr>
                <a:noFill/>
                <a:tableStyleId>{6EF70DF7-E708-4266-BADA-7CB597A1AB38}</a:tableStyleId>
              </a:tblPr>
              <a:tblGrid>
                <a:gridCol w="554725"/>
                <a:gridCol w="2685800"/>
              </a:tblGrid>
              <a:tr h="289525">
                <a:tc rowSpan="4">
                  <a:txBody>
                    <a:bodyPr/>
                    <a:lstStyle/>
                    <a:p>
                      <a:pPr indent="0" lvl="0" marL="0" marR="0" rtl="0" algn="ctr">
                        <a:lnSpc>
                          <a:spcPct val="100000"/>
                        </a:lnSpc>
                        <a:spcBef>
                          <a:spcPts val="0"/>
                        </a:spcBef>
                        <a:spcAft>
                          <a:spcPts val="0"/>
                        </a:spcAft>
                        <a:buClr>
                          <a:srgbClr val="000000"/>
                        </a:buClr>
                        <a:buSzPts val="800"/>
                        <a:buFont typeface="Arial"/>
                        <a:buNone/>
                      </a:pPr>
                      <a:r>
                        <a:rPr b="1" lang="en-GB" sz="800" u="none" cap="none" strike="noStrike">
                          <a:solidFill>
                            <a:schemeClr val="accent1"/>
                          </a:solidFill>
                          <a:latin typeface="Helvetica Neue"/>
                          <a:ea typeface="Helvetica Neue"/>
                          <a:cs typeface="Helvetica Neue"/>
                          <a:sym typeface="Helvetica Neue"/>
                        </a:rPr>
                        <a:t>TERM 3</a:t>
                      </a:r>
                      <a:endParaRPr b="1" sz="800" u="none" cap="none" strike="noStrike">
                        <a:solidFill>
                          <a:schemeClr val="accent1"/>
                        </a:solidFill>
                        <a:latin typeface="Helvetica Neue"/>
                        <a:ea typeface="Helvetica Neue"/>
                        <a:cs typeface="Helvetica Neue"/>
                        <a:sym typeface="Helvetica Neue"/>
                      </a:endParaRPr>
                    </a:p>
                  </a:txBody>
                  <a:tcPr marT="91425" marB="91425" marR="91425" marL="91425" anchor="ctr">
                    <a:solidFill>
                      <a:schemeClr val="lt1"/>
                    </a:solidFill>
                  </a:tcPr>
                </a:tc>
                <a:tc>
                  <a:txBody>
                    <a:bodyPr/>
                    <a:lstStyle/>
                    <a:p>
                      <a:pPr indent="0" lvl="0" marL="0" marR="0" rtl="0" algn="l">
                        <a:lnSpc>
                          <a:spcPct val="100000"/>
                        </a:lnSpc>
                        <a:spcBef>
                          <a:spcPts val="0"/>
                        </a:spcBef>
                        <a:spcAft>
                          <a:spcPts val="0"/>
                        </a:spcAft>
                        <a:buClr>
                          <a:srgbClr val="000000"/>
                        </a:buClr>
                        <a:buSzPts val="800"/>
                        <a:buFont typeface="Arial"/>
                        <a:buNone/>
                      </a:pPr>
                      <a:r>
                        <a:rPr b="1" lang="en-GB" sz="800" u="none" cap="none" strike="noStrike">
                          <a:solidFill>
                            <a:schemeClr val="accent1"/>
                          </a:solidFill>
                          <a:latin typeface="Helvetica Neue"/>
                          <a:ea typeface="Helvetica Neue"/>
                          <a:cs typeface="Helvetica Neue"/>
                          <a:sym typeface="Helvetica Neue"/>
                        </a:rPr>
                        <a:t>TOPICS</a:t>
                      </a:r>
                      <a:endParaRPr b="1" sz="800" u="none" cap="none" strike="noStrike">
                        <a:solidFill>
                          <a:schemeClr val="accent1"/>
                        </a:solidFill>
                        <a:latin typeface="Helvetica Neue"/>
                        <a:ea typeface="Helvetica Neue"/>
                        <a:cs typeface="Helvetica Neue"/>
                        <a:sym typeface="Helvetica Neue"/>
                      </a:endParaRPr>
                    </a:p>
                  </a:txBody>
                  <a:tcPr marT="91425" marB="91425" marR="91425" marL="91425" anchor="ctr">
                    <a:solidFill>
                      <a:schemeClr val="lt1"/>
                    </a:solidFill>
                  </a:tcPr>
                </a:tc>
              </a:tr>
              <a:tr h="381000">
                <a:tc vMerge="1"/>
                <a:tc>
                  <a:txBody>
                    <a:bodyPr/>
                    <a:lstStyle/>
                    <a:p>
                      <a:pPr indent="0" lvl="0" marL="0" marR="0" rtl="0" algn="l">
                        <a:lnSpc>
                          <a:spcPct val="100000"/>
                        </a:lnSpc>
                        <a:spcBef>
                          <a:spcPts val="0"/>
                        </a:spcBef>
                        <a:spcAft>
                          <a:spcPts val="0"/>
                        </a:spcAft>
                        <a:buClr>
                          <a:srgbClr val="000000"/>
                        </a:buClr>
                        <a:buSzPts val="800"/>
                        <a:buFont typeface="Arial"/>
                        <a:buNone/>
                      </a:pPr>
                      <a:r>
                        <a:rPr lang="en-GB" sz="800" u="none" cap="none" strike="noStrike">
                          <a:solidFill>
                            <a:srgbClr val="434343"/>
                          </a:solidFill>
                          <a:latin typeface="Helvetica Neue"/>
                          <a:ea typeface="Helvetica Neue"/>
                          <a:cs typeface="Helvetica Neue"/>
                          <a:sym typeface="Helvetica Neue"/>
                        </a:rPr>
                        <a:t>Provide Information to Visitors and Customers</a:t>
                      </a:r>
                      <a:endParaRPr sz="800" u="none" cap="none" strike="noStrike">
                        <a:solidFill>
                          <a:srgbClr val="434343"/>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800"/>
                        <a:buFont typeface="Arial"/>
                        <a:buNone/>
                      </a:pPr>
                      <a:r>
                        <a:rPr lang="en-GB" sz="800" u="none" cap="none" strike="noStrike">
                          <a:solidFill>
                            <a:srgbClr val="434343"/>
                          </a:solidFill>
                          <a:latin typeface="Helvetica Neue"/>
                          <a:ea typeface="Helvetica Neue"/>
                          <a:cs typeface="Helvetica Neue"/>
                          <a:sym typeface="Helvetica Neue"/>
                        </a:rPr>
                        <a:t>Interacting with Customers</a:t>
                      </a:r>
                      <a:endParaRPr sz="800" u="none" cap="none" strike="noStrike">
                        <a:solidFill>
                          <a:srgbClr val="434343"/>
                        </a:solidFill>
                        <a:latin typeface="Helvetica Neue"/>
                        <a:ea typeface="Helvetica Neue"/>
                        <a:cs typeface="Helvetica Neue"/>
                        <a:sym typeface="Helvetica Neue"/>
                      </a:endParaRPr>
                    </a:p>
                  </a:txBody>
                  <a:tcPr marT="91425" marB="91425" marR="91425" marL="91425" anchor="ctr">
                    <a:solidFill>
                      <a:srgbClr val="FFFFFF">
                        <a:alpha val="69800"/>
                      </a:srgbClr>
                    </a:solidFill>
                  </a:tcPr>
                </a:tc>
              </a:tr>
              <a:tr h="279875">
                <a:tc vMerge="1"/>
                <a:tc>
                  <a:txBody>
                    <a:bodyPr/>
                    <a:lstStyle/>
                    <a:p>
                      <a:pPr indent="0" lvl="0" marL="0" marR="0" rtl="0" algn="l">
                        <a:lnSpc>
                          <a:spcPct val="100000"/>
                        </a:lnSpc>
                        <a:spcBef>
                          <a:spcPts val="0"/>
                        </a:spcBef>
                        <a:spcAft>
                          <a:spcPts val="0"/>
                        </a:spcAft>
                        <a:buClr>
                          <a:srgbClr val="000000"/>
                        </a:buClr>
                        <a:buSzPts val="800"/>
                        <a:buFont typeface="Arial"/>
                        <a:buNone/>
                      </a:pPr>
                      <a:r>
                        <a:rPr b="1" lang="en-GB" sz="800" u="none" cap="none" strike="noStrike">
                          <a:solidFill>
                            <a:schemeClr val="accent1"/>
                          </a:solidFill>
                          <a:latin typeface="Helvetica Neue"/>
                          <a:ea typeface="Helvetica Neue"/>
                          <a:cs typeface="Helvetica Neue"/>
                          <a:sym typeface="Helvetica Neue"/>
                        </a:rPr>
                        <a:t>PROJECTS</a:t>
                      </a:r>
                      <a:endParaRPr b="1" sz="800" u="none" cap="none" strike="noStrike">
                        <a:solidFill>
                          <a:schemeClr val="accent1"/>
                        </a:solidFill>
                        <a:latin typeface="Helvetica Neue"/>
                        <a:ea typeface="Helvetica Neue"/>
                        <a:cs typeface="Helvetica Neue"/>
                        <a:sym typeface="Helvetica Neue"/>
                      </a:endParaRPr>
                    </a:p>
                  </a:txBody>
                  <a:tcPr marT="91425" marB="91425" marR="91425" marL="91425" anchor="ctr">
                    <a:solidFill>
                      <a:schemeClr val="lt1"/>
                    </a:solidFill>
                  </a:tcPr>
                </a:tc>
              </a:tr>
              <a:tr h="381000">
                <a:tc vMerge="1"/>
                <a:tc>
                  <a:txBody>
                    <a:bodyPr/>
                    <a:lstStyle/>
                    <a:p>
                      <a:pPr indent="0" lvl="0" marL="0" marR="0" rtl="0" algn="l">
                        <a:lnSpc>
                          <a:spcPct val="100000"/>
                        </a:lnSpc>
                        <a:spcBef>
                          <a:spcPts val="0"/>
                        </a:spcBef>
                        <a:spcAft>
                          <a:spcPts val="0"/>
                        </a:spcAft>
                        <a:buClr>
                          <a:srgbClr val="000000"/>
                        </a:buClr>
                        <a:buSzPts val="800"/>
                        <a:buFont typeface="Arial"/>
                        <a:buNone/>
                      </a:pPr>
                      <a:r>
                        <a:rPr lang="en-GB" sz="800" u="none" cap="none" strike="noStrike">
                          <a:solidFill>
                            <a:srgbClr val="434343"/>
                          </a:solidFill>
                          <a:latin typeface="Helvetica Neue"/>
                          <a:ea typeface="Helvetica Neue"/>
                          <a:cs typeface="Helvetica Neue"/>
                          <a:sym typeface="Helvetica Neue"/>
                        </a:rPr>
                        <a:t>Go! Travel ‘VIP’ Information Evening</a:t>
                      </a:r>
                      <a:endParaRPr sz="800" u="none" cap="none" strike="noStrike">
                        <a:solidFill>
                          <a:srgbClr val="434343"/>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800"/>
                        <a:buFont typeface="Arial"/>
                        <a:buNone/>
                      </a:pPr>
                      <a:r>
                        <a:rPr lang="en-GB" sz="800" u="none" cap="none" strike="noStrike">
                          <a:solidFill>
                            <a:srgbClr val="434343"/>
                          </a:solidFill>
                          <a:latin typeface="Helvetica Neue"/>
                          <a:ea typeface="Helvetica Neue"/>
                          <a:cs typeface="Helvetica Neue"/>
                          <a:sym typeface="Helvetica Neue"/>
                        </a:rPr>
                        <a:t>Interact with Customers at the Go! Travel Agency</a:t>
                      </a:r>
                      <a:endParaRPr sz="800" u="none" cap="none" strike="noStrike">
                        <a:solidFill>
                          <a:srgbClr val="434343"/>
                        </a:solidFill>
                        <a:latin typeface="Helvetica Neue"/>
                        <a:ea typeface="Helvetica Neue"/>
                        <a:cs typeface="Helvetica Neue"/>
                        <a:sym typeface="Helvetica Neue"/>
                      </a:endParaRPr>
                    </a:p>
                  </a:txBody>
                  <a:tcPr marT="91425" marB="91425" marR="91425" marL="91425" anchor="ctr">
                    <a:solidFill>
                      <a:srgbClr val="FFFFFF">
                        <a:alpha val="69800"/>
                      </a:srgbClr>
                    </a:solidFill>
                  </a:tcPr>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4" name="Shape 64"/>
        <p:cNvGrpSpPr/>
        <p:nvPr/>
      </p:nvGrpSpPr>
      <p:grpSpPr>
        <a:xfrm>
          <a:off x="0" y="0"/>
          <a:ext cx="0" cy="0"/>
          <a:chOff x="0" y="0"/>
          <a:chExt cx="0" cy="0"/>
        </a:xfrm>
      </p:grpSpPr>
      <p:sp>
        <p:nvSpPr>
          <p:cNvPr id="65" name="Google Shape;65;p2"/>
          <p:cNvSpPr txBox="1"/>
          <p:nvPr>
            <p:ph idx="1" type="subTitle"/>
          </p:nvPr>
        </p:nvSpPr>
        <p:spPr>
          <a:xfrm>
            <a:off x="1870800" y="1577525"/>
            <a:ext cx="5402400" cy="15252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SzPts val="950"/>
              <a:buNone/>
            </a:pPr>
            <a:r>
              <a:rPr lang="en-GB" sz="1800">
                <a:solidFill>
                  <a:schemeClr val="dk1"/>
                </a:solidFill>
                <a:latin typeface="Helvetica Neue Light"/>
                <a:ea typeface="Helvetica Neue Light"/>
                <a:cs typeface="Helvetica Neue Light"/>
                <a:sym typeface="Helvetica Neue Light"/>
              </a:rPr>
              <a:t>We are leaders in Vocational Education in schools; enabling teachers with high quality certificate programs and support; equipping students with skills to navigate a successful future.</a:t>
            </a:r>
            <a:endParaRPr sz="1800">
              <a:solidFill>
                <a:schemeClr val="dk1"/>
              </a:solidFill>
              <a:latin typeface="Helvetica Neue Light"/>
              <a:ea typeface="Helvetica Neue Light"/>
              <a:cs typeface="Helvetica Neue Light"/>
              <a:sym typeface="Helvetica Neue Light"/>
            </a:endParaRPr>
          </a:p>
          <a:p>
            <a:pPr indent="0" lvl="0" marL="0" rtl="0" algn="ctr">
              <a:lnSpc>
                <a:spcPct val="115000"/>
              </a:lnSpc>
              <a:spcBef>
                <a:spcPts val="0"/>
              </a:spcBef>
              <a:spcAft>
                <a:spcPts val="0"/>
              </a:spcAft>
              <a:buSzPts val="197"/>
              <a:buNone/>
            </a:pPr>
            <a:r>
              <a:t/>
            </a:r>
            <a:endParaRPr sz="1800">
              <a:solidFill>
                <a:schemeClr val="dk1"/>
              </a:solidFill>
              <a:latin typeface="Helvetica Neue Light"/>
              <a:ea typeface="Helvetica Neue Light"/>
              <a:cs typeface="Helvetica Neue Light"/>
              <a:sym typeface="Helvetica Neue Light"/>
            </a:endParaRPr>
          </a:p>
        </p:txBody>
      </p:sp>
      <p:pic>
        <p:nvPicPr>
          <p:cNvPr id="66" name="Google Shape;66;p2"/>
          <p:cNvPicPr preferRelativeResize="0"/>
          <p:nvPr/>
        </p:nvPicPr>
        <p:blipFill rotWithShape="1">
          <a:blip r:embed="rId4">
            <a:alphaModFix/>
          </a:blip>
          <a:srcRect b="0" l="0" r="0" t="0"/>
          <a:stretch/>
        </p:blipFill>
        <p:spPr>
          <a:xfrm>
            <a:off x="3742963" y="3845950"/>
            <a:ext cx="1658076" cy="777226"/>
          </a:xfrm>
          <a:prstGeom prst="rect">
            <a:avLst/>
          </a:prstGeom>
          <a:noFill/>
          <a:ln>
            <a:noFill/>
          </a:ln>
        </p:spPr>
      </p:pic>
      <p:sp>
        <p:nvSpPr>
          <p:cNvPr id="67" name="Google Shape;67;p2"/>
          <p:cNvSpPr txBox="1"/>
          <p:nvPr/>
        </p:nvSpPr>
        <p:spPr>
          <a:xfrm>
            <a:off x="3072000" y="1254425"/>
            <a:ext cx="3000000" cy="323100"/>
          </a:xfrm>
          <a:prstGeom prst="rect">
            <a:avLst/>
          </a:prstGeom>
          <a:noFill/>
          <a:ln>
            <a:noFill/>
          </a:ln>
        </p:spPr>
        <p:txBody>
          <a:bodyPr anchorCtr="0" anchor="t" bIns="91425" lIns="91425" spcFirstLastPara="1" rIns="91425" wrap="square" tIns="91425">
            <a:spAutoFit/>
          </a:bodyPr>
          <a:lstStyle/>
          <a:p>
            <a:pPr indent="0" lvl="0" marL="0" marR="0" rtl="0" algn="ctr">
              <a:lnSpc>
                <a:spcPct val="90000"/>
              </a:lnSpc>
              <a:spcBef>
                <a:spcPts val="0"/>
              </a:spcBef>
              <a:spcAft>
                <a:spcPts val="0"/>
              </a:spcAft>
              <a:buClr>
                <a:srgbClr val="000000"/>
              </a:buClr>
              <a:buSzPts val="1000"/>
              <a:buFont typeface="Arial"/>
              <a:buNone/>
            </a:pPr>
            <a:r>
              <a:rPr b="1" i="0" lang="en-GB" sz="1000" u="none" cap="none" strike="noStrike">
                <a:solidFill>
                  <a:srgbClr val="1D488A"/>
                </a:solidFill>
                <a:latin typeface="Helvetica Neue"/>
                <a:ea typeface="Helvetica Neue"/>
                <a:cs typeface="Helvetica Neue"/>
                <a:sym typeface="Helvetica Neue"/>
              </a:rPr>
              <a:t>THE BINNACLE MISSION</a:t>
            </a:r>
            <a:endParaRPr b="1" i="0" sz="1000" u="none" cap="none" strike="noStrike">
              <a:solidFill>
                <a:srgbClr val="1D488A"/>
              </a:solidFill>
              <a:latin typeface="Helvetica Neue"/>
              <a:ea typeface="Helvetica Neue"/>
              <a:cs typeface="Helvetica Neue"/>
              <a:sym typeface="Helvetica Neue"/>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20"/>
          <p:cNvSpPr/>
          <p:nvPr/>
        </p:nvSpPr>
        <p:spPr>
          <a:xfrm>
            <a:off x="0" y="0"/>
            <a:ext cx="5071200" cy="5143500"/>
          </a:xfrm>
          <a:prstGeom prst="rect">
            <a:avLst/>
          </a:prstGeom>
          <a:solidFill>
            <a:srgbClr val="EA8C1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1"/>
              </a:solidFill>
              <a:latin typeface="Arial"/>
              <a:ea typeface="Arial"/>
              <a:cs typeface="Arial"/>
              <a:sym typeface="Arial"/>
            </a:endParaRPr>
          </a:p>
        </p:txBody>
      </p:sp>
      <p:pic>
        <p:nvPicPr>
          <p:cNvPr id="253" name="Google Shape;253;p20"/>
          <p:cNvPicPr preferRelativeResize="0"/>
          <p:nvPr/>
        </p:nvPicPr>
        <p:blipFill rotWithShape="1">
          <a:blip r:embed="rId3">
            <a:alphaModFix/>
          </a:blip>
          <a:srcRect b="5509" l="33189" r="15441" t="7841"/>
          <a:stretch/>
        </p:blipFill>
        <p:spPr>
          <a:xfrm>
            <a:off x="4572000" y="0"/>
            <a:ext cx="4572001" cy="5143499"/>
          </a:xfrm>
          <a:prstGeom prst="rect">
            <a:avLst/>
          </a:prstGeom>
          <a:noFill/>
          <a:ln>
            <a:noFill/>
          </a:ln>
        </p:spPr>
      </p:pic>
      <p:sp>
        <p:nvSpPr>
          <p:cNvPr id="254" name="Google Shape;254;p20"/>
          <p:cNvSpPr txBox="1"/>
          <p:nvPr>
            <p:ph idx="1" type="body"/>
          </p:nvPr>
        </p:nvSpPr>
        <p:spPr>
          <a:xfrm>
            <a:off x="585275" y="1494596"/>
            <a:ext cx="3655200" cy="2154300"/>
          </a:xfrm>
          <a:prstGeom prst="rect">
            <a:avLst/>
          </a:prstGeom>
          <a:noFill/>
          <a:ln>
            <a:noFill/>
          </a:ln>
        </p:spPr>
        <p:txBody>
          <a:bodyPr anchorCtr="0" anchor="t" bIns="91425" lIns="91425" spcFirstLastPara="1" rIns="91425" wrap="square" tIns="91425">
            <a:noAutofit/>
          </a:bodyPr>
          <a:lstStyle/>
          <a:p>
            <a:pPr indent="-304800" lvl="0" marL="457200" rtl="0" algn="l">
              <a:lnSpc>
                <a:spcPct val="150000"/>
              </a:lnSpc>
              <a:spcBef>
                <a:spcPts val="1000"/>
              </a:spcBef>
              <a:spcAft>
                <a:spcPts val="0"/>
              </a:spcAft>
              <a:buClr>
                <a:schemeClr val="lt1"/>
              </a:buClr>
              <a:buSzPts val="1200"/>
              <a:buChar char="●"/>
            </a:pPr>
            <a:r>
              <a:rPr lang="en-GB" sz="1200">
                <a:solidFill>
                  <a:schemeClr val="lt1"/>
                </a:solidFill>
              </a:rPr>
              <a:t>Communication</a:t>
            </a:r>
            <a:endParaRPr sz="1200">
              <a:solidFill>
                <a:schemeClr val="lt1"/>
              </a:solidFill>
            </a:endParaRPr>
          </a:p>
          <a:p>
            <a:pPr indent="-304800" lvl="0" marL="457200" rtl="0" algn="l">
              <a:lnSpc>
                <a:spcPct val="150000"/>
              </a:lnSpc>
              <a:spcBef>
                <a:spcPts val="0"/>
              </a:spcBef>
              <a:spcAft>
                <a:spcPts val="0"/>
              </a:spcAft>
              <a:buClr>
                <a:schemeClr val="lt1"/>
              </a:buClr>
              <a:buSzPts val="1200"/>
              <a:buChar char="●"/>
            </a:pPr>
            <a:r>
              <a:rPr lang="en-GB" sz="1200">
                <a:solidFill>
                  <a:schemeClr val="lt1"/>
                </a:solidFill>
              </a:rPr>
              <a:t>Customer service</a:t>
            </a:r>
            <a:endParaRPr sz="1200">
              <a:solidFill>
                <a:schemeClr val="lt1"/>
              </a:solidFill>
            </a:endParaRPr>
          </a:p>
          <a:p>
            <a:pPr indent="-304800" lvl="0" marL="457200" rtl="0" algn="l">
              <a:lnSpc>
                <a:spcPct val="150000"/>
              </a:lnSpc>
              <a:spcBef>
                <a:spcPts val="0"/>
              </a:spcBef>
              <a:spcAft>
                <a:spcPts val="0"/>
              </a:spcAft>
              <a:buClr>
                <a:schemeClr val="lt1"/>
              </a:buClr>
              <a:buSzPts val="1200"/>
              <a:buChar char="●"/>
            </a:pPr>
            <a:r>
              <a:rPr lang="en-GB" sz="1200">
                <a:solidFill>
                  <a:schemeClr val="lt1"/>
                </a:solidFill>
              </a:rPr>
              <a:t>Safe and sustainable work practices</a:t>
            </a:r>
            <a:endParaRPr sz="1200">
              <a:solidFill>
                <a:schemeClr val="lt1"/>
              </a:solidFill>
            </a:endParaRPr>
          </a:p>
          <a:p>
            <a:pPr indent="-304800" lvl="0" marL="457200" rtl="0" algn="l">
              <a:lnSpc>
                <a:spcPct val="150000"/>
              </a:lnSpc>
              <a:spcBef>
                <a:spcPts val="0"/>
              </a:spcBef>
              <a:spcAft>
                <a:spcPts val="0"/>
              </a:spcAft>
              <a:buClr>
                <a:schemeClr val="lt1"/>
              </a:buClr>
              <a:buSzPts val="1200"/>
              <a:buChar char="●"/>
            </a:pPr>
            <a:r>
              <a:rPr lang="en-GB" sz="1200">
                <a:solidFill>
                  <a:schemeClr val="lt1"/>
                </a:solidFill>
              </a:rPr>
              <a:t>Source and present information</a:t>
            </a:r>
            <a:endParaRPr sz="1200">
              <a:solidFill>
                <a:schemeClr val="lt1"/>
              </a:solidFill>
            </a:endParaRPr>
          </a:p>
          <a:p>
            <a:pPr indent="-304800" lvl="0" marL="457200" rtl="0" algn="l">
              <a:lnSpc>
                <a:spcPct val="150000"/>
              </a:lnSpc>
              <a:spcBef>
                <a:spcPts val="0"/>
              </a:spcBef>
              <a:spcAft>
                <a:spcPts val="0"/>
              </a:spcAft>
              <a:buClr>
                <a:schemeClr val="lt1"/>
              </a:buClr>
              <a:buSzPts val="1200"/>
              <a:buChar char="●"/>
            </a:pPr>
            <a:r>
              <a:rPr lang="en-GB" sz="1200">
                <a:solidFill>
                  <a:schemeClr val="lt1"/>
                </a:solidFill>
              </a:rPr>
              <a:t>Social and cultural sensitivity</a:t>
            </a:r>
            <a:endParaRPr sz="1200">
              <a:solidFill>
                <a:schemeClr val="lt1"/>
              </a:solidFill>
            </a:endParaRPr>
          </a:p>
          <a:p>
            <a:pPr indent="-304800" lvl="0" marL="457200" rtl="0" algn="l">
              <a:lnSpc>
                <a:spcPct val="150000"/>
              </a:lnSpc>
              <a:spcBef>
                <a:spcPts val="0"/>
              </a:spcBef>
              <a:spcAft>
                <a:spcPts val="0"/>
              </a:spcAft>
              <a:buClr>
                <a:schemeClr val="lt1"/>
              </a:buClr>
              <a:buSzPts val="1200"/>
              <a:buChar char="●"/>
            </a:pPr>
            <a:r>
              <a:rPr lang="en-GB" sz="1200">
                <a:solidFill>
                  <a:schemeClr val="lt1"/>
                </a:solidFill>
              </a:rPr>
              <a:t>Digital technologies and software applications</a:t>
            </a:r>
            <a:endParaRPr sz="1200">
              <a:solidFill>
                <a:schemeClr val="lt1"/>
              </a:solidFill>
            </a:endParaRPr>
          </a:p>
          <a:p>
            <a:pPr indent="-304800" lvl="0" marL="457200" rtl="0" algn="l">
              <a:lnSpc>
                <a:spcPct val="150000"/>
              </a:lnSpc>
              <a:spcBef>
                <a:spcPts val="0"/>
              </a:spcBef>
              <a:spcAft>
                <a:spcPts val="0"/>
              </a:spcAft>
              <a:buClr>
                <a:schemeClr val="lt1"/>
              </a:buClr>
              <a:buSzPts val="1200"/>
              <a:buChar char="●"/>
            </a:pPr>
            <a:r>
              <a:rPr lang="en-GB" sz="1200">
                <a:solidFill>
                  <a:schemeClr val="lt1"/>
                </a:solidFill>
              </a:rPr>
              <a:t>Working effectively in business environments</a:t>
            </a:r>
            <a:endParaRPr sz="1200">
              <a:solidFill>
                <a:schemeClr val="lt1"/>
              </a:solidFill>
            </a:endParaRPr>
          </a:p>
        </p:txBody>
      </p:sp>
      <p:sp>
        <p:nvSpPr>
          <p:cNvPr id="255" name="Google Shape;255;p20"/>
          <p:cNvSpPr txBox="1"/>
          <p:nvPr>
            <p:ph type="title"/>
          </p:nvPr>
        </p:nvSpPr>
        <p:spPr>
          <a:xfrm>
            <a:off x="585275" y="917182"/>
            <a:ext cx="3322800" cy="4890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SzPts val="1100"/>
              <a:buNone/>
            </a:pPr>
            <a:r>
              <a:rPr b="1" lang="en-GB" sz="2400">
                <a:solidFill>
                  <a:schemeClr val="lt1"/>
                </a:solidFill>
              </a:rPr>
              <a:t>SKILLS ACQUIRED</a:t>
            </a:r>
            <a:endParaRPr b="1" sz="2400">
              <a:solidFill>
                <a:schemeClr val="lt1"/>
              </a:solidFill>
            </a:endParaRPr>
          </a:p>
        </p:txBody>
      </p:sp>
      <p:pic>
        <p:nvPicPr>
          <p:cNvPr id="256" name="Google Shape;256;p20"/>
          <p:cNvPicPr preferRelativeResize="0"/>
          <p:nvPr/>
        </p:nvPicPr>
        <p:blipFill rotWithShape="1">
          <a:blip r:embed="rId4">
            <a:alphaModFix amt="70000"/>
          </a:blip>
          <a:srcRect b="0" l="0" r="0" t="0"/>
          <a:stretch/>
        </p:blipFill>
        <p:spPr>
          <a:xfrm>
            <a:off x="202300" y="4645526"/>
            <a:ext cx="888525" cy="324225"/>
          </a:xfrm>
          <a:prstGeom prst="rect">
            <a:avLst/>
          </a:prstGeom>
          <a:noFill/>
          <a:ln>
            <a:noFill/>
          </a:ln>
        </p:spPr>
      </p:pic>
      <p:sp>
        <p:nvSpPr>
          <p:cNvPr id="257" name="Google Shape;257;p20"/>
          <p:cNvSpPr txBox="1"/>
          <p:nvPr/>
        </p:nvSpPr>
        <p:spPr>
          <a:xfrm>
            <a:off x="6971168" y="238425"/>
            <a:ext cx="1906800" cy="9240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600"/>
              <a:buFont typeface="Arial"/>
              <a:buNone/>
            </a:pPr>
            <a:r>
              <a:rPr b="0" i="0" lang="en-GB" sz="600" u="none" cap="none" strike="noStrike">
                <a:solidFill>
                  <a:srgbClr val="666666"/>
                </a:solidFill>
                <a:latin typeface="Helvetica Neue"/>
                <a:ea typeface="Helvetica Neue"/>
                <a:cs typeface="Helvetica Neue"/>
                <a:sym typeface="Helvetica Neue"/>
              </a:rPr>
              <a:t>SIT20122 Certificate II in Tourism</a:t>
            </a:r>
            <a:endParaRPr b="0" i="0" sz="600" u="none" cap="none" strike="noStrike">
              <a:solidFill>
                <a:srgbClr val="666666"/>
              </a:solidFill>
              <a:latin typeface="Helvetica Neue"/>
              <a:ea typeface="Helvetica Neue"/>
              <a:cs typeface="Helvetica Neue"/>
              <a:sym typeface="Helvetica Neue"/>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21"/>
          <p:cNvSpPr/>
          <p:nvPr/>
        </p:nvSpPr>
        <p:spPr>
          <a:xfrm>
            <a:off x="0" y="0"/>
            <a:ext cx="5071200" cy="5143500"/>
          </a:xfrm>
          <a:prstGeom prst="rect">
            <a:avLst/>
          </a:prstGeom>
          <a:solidFill>
            <a:srgbClr val="EA8C1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1"/>
              </a:solidFill>
              <a:latin typeface="Arial"/>
              <a:ea typeface="Arial"/>
              <a:cs typeface="Arial"/>
              <a:sym typeface="Arial"/>
            </a:endParaRPr>
          </a:p>
        </p:txBody>
      </p:sp>
      <p:pic>
        <p:nvPicPr>
          <p:cNvPr id="263" name="Google Shape;263;p21"/>
          <p:cNvPicPr preferRelativeResize="0"/>
          <p:nvPr/>
        </p:nvPicPr>
        <p:blipFill rotWithShape="1">
          <a:blip r:embed="rId3">
            <a:alphaModFix/>
          </a:blip>
          <a:srcRect b="0" l="25220" r="15490" t="0"/>
          <a:stretch/>
        </p:blipFill>
        <p:spPr>
          <a:xfrm>
            <a:off x="4572000" y="0"/>
            <a:ext cx="4572001" cy="5143499"/>
          </a:xfrm>
          <a:prstGeom prst="rect">
            <a:avLst/>
          </a:prstGeom>
          <a:noFill/>
          <a:ln>
            <a:noFill/>
          </a:ln>
        </p:spPr>
      </p:pic>
      <p:sp>
        <p:nvSpPr>
          <p:cNvPr id="264" name="Google Shape;264;p21"/>
          <p:cNvSpPr txBox="1"/>
          <p:nvPr>
            <p:ph idx="1" type="body"/>
          </p:nvPr>
        </p:nvSpPr>
        <p:spPr>
          <a:xfrm>
            <a:off x="614400" y="2140900"/>
            <a:ext cx="3460800" cy="1460700"/>
          </a:xfrm>
          <a:prstGeom prst="rect">
            <a:avLst/>
          </a:prstGeom>
          <a:noFill/>
          <a:ln>
            <a:noFill/>
          </a:ln>
        </p:spPr>
        <p:txBody>
          <a:bodyPr anchorCtr="0" anchor="t" bIns="91425" lIns="91425" spcFirstLastPara="1" rIns="91425" wrap="square" tIns="91425">
            <a:noAutofit/>
          </a:bodyPr>
          <a:lstStyle/>
          <a:p>
            <a:pPr indent="-304800" lvl="0" marL="457200" rtl="0" algn="l">
              <a:lnSpc>
                <a:spcPct val="150000"/>
              </a:lnSpc>
              <a:spcBef>
                <a:spcPts val="700"/>
              </a:spcBef>
              <a:spcAft>
                <a:spcPts val="0"/>
              </a:spcAft>
              <a:buClr>
                <a:schemeClr val="lt1"/>
              </a:buClr>
              <a:buSzPts val="1200"/>
              <a:buChar char="●"/>
            </a:pPr>
            <a:r>
              <a:rPr lang="en-GB" sz="1200">
                <a:solidFill>
                  <a:schemeClr val="lt1"/>
                </a:solidFill>
              </a:rPr>
              <a:t>Conducting projects</a:t>
            </a:r>
            <a:endParaRPr sz="1200">
              <a:solidFill>
                <a:schemeClr val="lt1"/>
              </a:solidFill>
            </a:endParaRPr>
          </a:p>
          <a:p>
            <a:pPr indent="-304800" lvl="0" marL="457200" rtl="0" algn="l">
              <a:lnSpc>
                <a:spcPct val="150000"/>
              </a:lnSpc>
              <a:spcBef>
                <a:spcPts val="0"/>
              </a:spcBef>
              <a:spcAft>
                <a:spcPts val="0"/>
              </a:spcAft>
              <a:buClr>
                <a:schemeClr val="lt1"/>
              </a:buClr>
              <a:buSzPts val="1200"/>
              <a:buChar char="●"/>
            </a:pPr>
            <a:r>
              <a:rPr lang="en-GB" sz="1200">
                <a:solidFill>
                  <a:schemeClr val="lt1"/>
                </a:solidFill>
              </a:rPr>
              <a:t>Completing Tourism-related documents</a:t>
            </a:r>
            <a:endParaRPr sz="1200">
              <a:solidFill>
                <a:schemeClr val="lt1"/>
              </a:solidFill>
            </a:endParaRPr>
          </a:p>
          <a:p>
            <a:pPr indent="-304800" lvl="0" marL="457200" rtl="0" algn="l">
              <a:lnSpc>
                <a:spcPct val="150000"/>
              </a:lnSpc>
              <a:spcBef>
                <a:spcPts val="0"/>
              </a:spcBef>
              <a:spcAft>
                <a:spcPts val="0"/>
              </a:spcAft>
              <a:buClr>
                <a:schemeClr val="lt1"/>
              </a:buClr>
              <a:buSzPts val="1200"/>
              <a:buChar char="●"/>
            </a:pPr>
            <a:r>
              <a:rPr lang="en-GB" sz="1200">
                <a:solidFill>
                  <a:schemeClr val="lt1"/>
                </a:solidFill>
              </a:rPr>
              <a:t>Personal reflections and quizzes</a:t>
            </a:r>
            <a:endParaRPr sz="1200">
              <a:solidFill>
                <a:schemeClr val="lt1"/>
              </a:solidFill>
            </a:endParaRPr>
          </a:p>
          <a:p>
            <a:pPr indent="-304800" lvl="0" marL="457200" rtl="0" algn="l">
              <a:lnSpc>
                <a:spcPct val="150000"/>
              </a:lnSpc>
              <a:spcBef>
                <a:spcPts val="0"/>
              </a:spcBef>
              <a:spcAft>
                <a:spcPts val="0"/>
              </a:spcAft>
              <a:buClr>
                <a:schemeClr val="lt1"/>
              </a:buClr>
              <a:buSzPts val="1200"/>
              <a:buChar char="●"/>
            </a:pPr>
            <a:r>
              <a:rPr lang="en-GB" sz="1200">
                <a:solidFill>
                  <a:schemeClr val="lt1"/>
                </a:solidFill>
              </a:rPr>
              <a:t>Knowledge and knowledge extension activities</a:t>
            </a:r>
            <a:endParaRPr sz="1200">
              <a:solidFill>
                <a:schemeClr val="lt1"/>
              </a:solidFill>
            </a:endParaRPr>
          </a:p>
        </p:txBody>
      </p:sp>
      <p:sp>
        <p:nvSpPr>
          <p:cNvPr id="265" name="Google Shape;265;p21"/>
          <p:cNvSpPr txBox="1"/>
          <p:nvPr>
            <p:ph type="title"/>
          </p:nvPr>
        </p:nvSpPr>
        <p:spPr>
          <a:xfrm>
            <a:off x="614400" y="1256525"/>
            <a:ext cx="2751900" cy="8319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SzPts val="1100"/>
              <a:buNone/>
            </a:pPr>
            <a:r>
              <a:rPr b="1" lang="en-GB" sz="2400">
                <a:solidFill>
                  <a:schemeClr val="lt1"/>
                </a:solidFill>
              </a:rPr>
              <a:t>HOW WILL YOU BE ASSESSED?</a:t>
            </a:r>
            <a:endParaRPr b="1" sz="2400">
              <a:solidFill>
                <a:schemeClr val="lt1"/>
              </a:solidFill>
            </a:endParaRPr>
          </a:p>
        </p:txBody>
      </p:sp>
      <p:pic>
        <p:nvPicPr>
          <p:cNvPr id="266" name="Google Shape;266;p21"/>
          <p:cNvPicPr preferRelativeResize="0"/>
          <p:nvPr/>
        </p:nvPicPr>
        <p:blipFill rotWithShape="1">
          <a:blip r:embed="rId4">
            <a:alphaModFix/>
          </a:blip>
          <a:srcRect b="0" l="0" r="0" t="0"/>
          <a:stretch/>
        </p:blipFill>
        <p:spPr>
          <a:xfrm>
            <a:off x="202300" y="4645526"/>
            <a:ext cx="888525" cy="324225"/>
          </a:xfrm>
          <a:prstGeom prst="rect">
            <a:avLst/>
          </a:prstGeom>
          <a:noFill/>
          <a:ln>
            <a:noFill/>
          </a:ln>
        </p:spPr>
      </p:pic>
      <p:sp>
        <p:nvSpPr>
          <p:cNvPr id="267" name="Google Shape;267;p21"/>
          <p:cNvSpPr txBox="1"/>
          <p:nvPr/>
        </p:nvSpPr>
        <p:spPr>
          <a:xfrm>
            <a:off x="6971168" y="238425"/>
            <a:ext cx="1906800" cy="9240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600"/>
              <a:buFont typeface="Arial"/>
              <a:buNone/>
            </a:pPr>
            <a:r>
              <a:rPr b="0" i="0" lang="en-GB" sz="600" u="none" cap="none" strike="noStrike">
                <a:solidFill>
                  <a:srgbClr val="EFEFEF"/>
                </a:solidFill>
                <a:latin typeface="Helvetica Neue"/>
                <a:ea typeface="Helvetica Neue"/>
                <a:cs typeface="Helvetica Neue"/>
                <a:sym typeface="Helvetica Neue"/>
              </a:rPr>
              <a:t>SIT20122 Certificate II in Tourism</a:t>
            </a:r>
            <a:endParaRPr b="0" i="0" sz="600" u="none" cap="none" strike="noStrike">
              <a:solidFill>
                <a:srgbClr val="EFEFEF"/>
              </a:solidFill>
              <a:latin typeface="Helvetica Neue"/>
              <a:ea typeface="Helvetica Neue"/>
              <a:cs typeface="Helvetica Neue"/>
              <a:sym typeface="Helvetica Neue"/>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22"/>
          <p:cNvSpPr/>
          <p:nvPr/>
        </p:nvSpPr>
        <p:spPr>
          <a:xfrm>
            <a:off x="0" y="-50"/>
            <a:ext cx="3980400" cy="5143500"/>
          </a:xfrm>
          <a:prstGeom prst="rect">
            <a:avLst/>
          </a:prstGeom>
          <a:solidFill>
            <a:srgbClr val="EA8C1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1"/>
              </a:solidFill>
              <a:latin typeface="Arial"/>
              <a:ea typeface="Arial"/>
              <a:cs typeface="Arial"/>
              <a:sym typeface="Arial"/>
            </a:endParaRPr>
          </a:p>
        </p:txBody>
      </p:sp>
      <p:pic>
        <p:nvPicPr>
          <p:cNvPr id="273" name="Google Shape;273;p22"/>
          <p:cNvPicPr preferRelativeResize="0"/>
          <p:nvPr/>
        </p:nvPicPr>
        <p:blipFill rotWithShape="1">
          <a:blip r:embed="rId3">
            <a:alphaModFix/>
          </a:blip>
          <a:srcRect b="0" l="0" r="0" t="0"/>
          <a:stretch/>
        </p:blipFill>
        <p:spPr>
          <a:xfrm>
            <a:off x="202300" y="4645526"/>
            <a:ext cx="888525" cy="324225"/>
          </a:xfrm>
          <a:prstGeom prst="rect">
            <a:avLst/>
          </a:prstGeom>
          <a:noFill/>
          <a:ln>
            <a:noFill/>
          </a:ln>
        </p:spPr>
      </p:pic>
      <p:sp>
        <p:nvSpPr>
          <p:cNvPr id="274" name="Google Shape;274;p22"/>
          <p:cNvSpPr txBox="1"/>
          <p:nvPr/>
        </p:nvSpPr>
        <p:spPr>
          <a:xfrm>
            <a:off x="5738900" y="769675"/>
            <a:ext cx="1434600" cy="609900"/>
          </a:xfrm>
          <a:prstGeom prst="rect">
            <a:avLst/>
          </a:prstGeom>
          <a:solidFill>
            <a:schemeClr val="accent1"/>
          </a:solidFill>
          <a:ln>
            <a:noFill/>
          </a:ln>
        </p:spPr>
        <p:txBody>
          <a:bodyPr anchorCtr="0" anchor="t" bIns="180000" lIns="216000" spcFirstLastPara="1" rIns="216000" wrap="square" tIns="180000">
            <a:spAutoFit/>
          </a:bodyPr>
          <a:lstStyle/>
          <a:p>
            <a:pPr indent="0" lvl="0" marL="0" marR="0" rtl="0" algn="ctr">
              <a:lnSpc>
                <a:spcPct val="100000"/>
              </a:lnSpc>
              <a:spcBef>
                <a:spcPts val="0"/>
              </a:spcBef>
              <a:spcAft>
                <a:spcPts val="0"/>
              </a:spcAft>
              <a:buClr>
                <a:srgbClr val="000000"/>
              </a:buClr>
              <a:buSzPts val="800"/>
              <a:buFont typeface="Arial"/>
              <a:buNone/>
            </a:pPr>
            <a:r>
              <a:rPr b="1" i="0" lang="en-GB" sz="800" u="none" cap="none" strike="noStrike">
                <a:solidFill>
                  <a:schemeClr val="lt1"/>
                </a:solidFill>
                <a:latin typeface="Helvetica Neue"/>
                <a:ea typeface="Helvetica Neue"/>
                <a:cs typeface="Helvetica Neue"/>
                <a:sym typeface="Helvetica Neue"/>
              </a:rPr>
              <a:t>Certificate II in Tourism</a:t>
            </a:r>
            <a:endParaRPr b="1" i="0" sz="800" u="none" cap="none" strike="noStrike">
              <a:solidFill>
                <a:schemeClr val="lt1"/>
              </a:solidFill>
              <a:latin typeface="Helvetica Neue"/>
              <a:ea typeface="Helvetica Neue"/>
              <a:cs typeface="Helvetica Neue"/>
              <a:sym typeface="Helvetica Neue"/>
            </a:endParaRPr>
          </a:p>
        </p:txBody>
      </p:sp>
      <p:sp>
        <p:nvSpPr>
          <p:cNvPr id="275" name="Google Shape;275;p22"/>
          <p:cNvSpPr txBox="1"/>
          <p:nvPr/>
        </p:nvSpPr>
        <p:spPr>
          <a:xfrm>
            <a:off x="4571988" y="1793225"/>
            <a:ext cx="1800000" cy="702000"/>
          </a:xfrm>
          <a:prstGeom prst="rect">
            <a:avLst/>
          </a:prstGeom>
          <a:solidFill>
            <a:schemeClr val="accent1"/>
          </a:solidFill>
          <a:ln>
            <a:noFill/>
          </a:ln>
        </p:spPr>
        <p:txBody>
          <a:bodyPr anchorCtr="0" anchor="ctr" bIns="180000" lIns="216000" spcFirstLastPara="1" rIns="216000" wrap="square" tIns="180000">
            <a:noAutofit/>
          </a:bodyPr>
          <a:lstStyle/>
          <a:p>
            <a:pPr indent="0" lvl="0" marL="0" marR="0" rtl="0" algn="ctr">
              <a:lnSpc>
                <a:spcPct val="100000"/>
              </a:lnSpc>
              <a:spcBef>
                <a:spcPts val="0"/>
              </a:spcBef>
              <a:spcAft>
                <a:spcPts val="0"/>
              </a:spcAft>
              <a:buClr>
                <a:srgbClr val="000000"/>
              </a:buClr>
              <a:buSzPts val="800"/>
              <a:buFont typeface="Arial"/>
              <a:buNone/>
            </a:pPr>
            <a:r>
              <a:rPr b="1" i="0" lang="en-GB" sz="800" u="none" cap="none" strike="noStrike">
                <a:solidFill>
                  <a:schemeClr val="lt1"/>
                </a:solidFill>
                <a:latin typeface="Helvetica Neue"/>
                <a:ea typeface="Helvetica Neue"/>
                <a:cs typeface="Helvetica Neue"/>
                <a:sym typeface="Helvetica Neue"/>
              </a:rPr>
              <a:t>Certificate IV / Diploma</a:t>
            </a:r>
            <a:endParaRPr b="1" i="0" sz="800" u="none" cap="none" strike="noStrike">
              <a:solidFill>
                <a:schemeClr val="lt1"/>
              </a:solidFill>
              <a:latin typeface="Helvetica Neue"/>
              <a:ea typeface="Helvetica Neue"/>
              <a:cs typeface="Helvetica Neue"/>
              <a:sym typeface="Helvetica Neue"/>
            </a:endParaRPr>
          </a:p>
        </p:txBody>
      </p:sp>
      <p:sp>
        <p:nvSpPr>
          <p:cNvPr id="276" name="Google Shape;276;p22"/>
          <p:cNvSpPr txBox="1"/>
          <p:nvPr/>
        </p:nvSpPr>
        <p:spPr>
          <a:xfrm>
            <a:off x="6579725" y="1793225"/>
            <a:ext cx="1800000" cy="702000"/>
          </a:xfrm>
          <a:prstGeom prst="rect">
            <a:avLst/>
          </a:prstGeom>
          <a:solidFill>
            <a:schemeClr val="accent1"/>
          </a:solidFill>
          <a:ln>
            <a:noFill/>
          </a:ln>
        </p:spPr>
        <p:txBody>
          <a:bodyPr anchorCtr="0" anchor="ctr" bIns="180000" lIns="216000" spcFirstLastPara="1" rIns="216000" wrap="square" tIns="180000">
            <a:noAutofit/>
          </a:bodyPr>
          <a:lstStyle/>
          <a:p>
            <a:pPr indent="0" lvl="0" marL="0" marR="0" rtl="0" algn="ctr">
              <a:lnSpc>
                <a:spcPct val="100000"/>
              </a:lnSpc>
              <a:spcBef>
                <a:spcPts val="0"/>
              </a:spcBef>
              <a:spcAft>
                <a:spcPts val="0"/>
              </a:spcAft>
              <a:buClr>
                <a:srgbClr val="000000"/>
              </a:buClr>
              <a:buSzPts val="800"/>
              <a:buFont typeface="Arial"/>
              <a:buNone/>
            </a:pPr>
            <a:r>
              <a:rPr b="1" i="0" lang="en-GB" sz="800" u="none" cap="none" strike="noStrike">
                <a:solidFill>
                  <a:schemeClr val="lt1"/>
                </a:solidFill>
                <a:latin typeface="Helvetica Neue"/>
                <a:ea typeface="Helvetica Neue"/>
                <a:cs typeface="Helvetica Neue"/>
                <a:sym typeface="Helvetica Neue"/>
              </a:rPr>
              <a:t>Certificate III in Business</a:t>
            </a:r>
            <a:endParaRPr b="0" i="0" sz="700" u="none" cap="none" strike="noStrike">
              <a:solidFill>
                <a:schemeClr val="lt1"/>
              </a:solidFill>
              <a:latin typeface="Helvetica Neue"/>
              <a:ea typeface="Helvetica Neue"/>
              <a:cs typeface="Helvetica Neue"/>
              <a:sym typeface="Helvetica Neue"/>
            </a:endParaRPr>
          </a:p>
        </p:txBody>
      </p:sp>
      <p:sp>
        <p:nvSpPr>
          <p:cNvPr id="277" name="Google Shape;277;p22"/>
          <p:cNvSpPr txBox="1"/>
          <p:nvPr/>
        </p:nvSpPr>
        <p:spPr>
          <a:xfrm>
            <a:off x="6579725" y="2709675"/>
            <a:ext cx="1800000" cy="367200"/>
          </a:xfrm>
          <a:prstGeom prst="rect">
            <a:avLst/>
          </a:prstGeom>
          <a:solidFill>
            <a:srgbClr val="EA8C1C">
              <a:alpha val="9803"/>
            </a:srgbClr>
          </a:solidFill>
          <a:ln cap="flat" cmpd="sng" w="9525">
            <a:solidFill>
              <a:schemeClr val="accent1"/>
            </a:solidFill>
            <a:prstDash val="solid"/>
            <a:round/>
            <a:headEnd len="sm" w="sm" type="none"/>
            <a:tailEnd len="sm" w="sm" type="none"/>
          </a:ln>
        </p:spPr>
        <p:txBody>
          <a:bodyPr anchorCtr="0" anchor="ctr" bIns="180000" lIns="216000" spcFirstLastPara="1" rIns="216000" wrap="square" tIns="180000">
            <a:noAutofit/>
          </a:bodyPr>
          <a:lstStyle/>
          <a:p>
            <a:pPr indent="0" lvl="0" marL="0" marR="0" rtl="0" algn="ctr">
              <a:lnSpc>
                <a:spcPct val="100000"/>
              </a:lnSpc>
              <a:spcBef>
                <a:spcPts val="0"/>
              </a:spcBef>
              <a:spcAft>
                <a:spcPts val="0"/>
              </a:spcAft>
              <a:buClr>
                <a:srgbClr val="000000"/>
              </a:buClr>
              <a:buSzPts val="800"/>
              <a:buFont typeface="Arial"/>
              <a:buNone/>
            </a:pPr>
            <a:r>
              <a:rPr b="1" i="0" lang="en-GB" sz="800" u="none" cap="none" strike="noStrike">
                <a:solidFill>
                  <a:schemeClr val="accent1"/>
                </a:solidFill>
                <a:latin typeface="Helvetica Neue"/>
                <a:ea typeface="Helvetica Neue"/>
                <a:cs typeface="Helvetica Neue"/>
                <a:sym typeface="Helvetica Neue"/>
              </a:rPr>
              <a:t>Retail Travel</a:t>
            </a:r>
            <a:endParaRPr b="1" i="0" sz="800" u="none" cap="none" strike="noStrike">
              <a:solidFill>
                <a:schemeClr val="accent1"/>
              </a:solidFill>
              <a:latin typeface="Helvetica Neue"/>
              <a:ea typeface="Helvetica Neue"/>
              <a:cs typeface="Helvetica Neue"/>
              <a:sym typeface="Helvetica Neue"/>
            </a:endParaRPr>
          </a:p>
        </p:txBody>
      </p:sp>
      <p:sp>
        <p:nvSpPr>
          <p:cNvPr id="278" name="Google Shape;278;p22"/>
          <p:cNvSpPr txBox="1"/>
          <p:nvPr/>
        </p:nvSpPr>
        <p:spPr>
          <a:xfrm>
            <a:off x="6579725" y="3139875"/>
            <a:ext cx="1800000" cy="367200"/>
          </a:xfrm>
          <a:prstGeom prst="rect">
            <a:avLst/>
          </a:prstGeom>
          <a:solidFill>
            <a:srgbClr val="EA8C1C">
              <a:alpha val="9803"/>
            </a:srgbClr>
          </a:solidFill>
          <a:ln cap="flat" cmpd="sng" w="9525">
            <a:solidFill>
              <a:schemeClr val="accent1"/>
            </a:solidFill>
            <a:prstDash val="solid"/>
            <a:round/>
            <a:headEnd len="sm" w="sm" type="none"/>
            <a:tailEnd len="sm" w="sm" type="none"/>
          </a:ln>
        </p:spPr>
        <p:txBody>
          <a:bodyPr anchorCtr="0" anchor="ctr" bIns="180000" lIns="216000" spcFirstLastPara="1" rIns="216000" wrap="square" tIns="180000">
            <a:noAutofit/>
          </a:bodyPr>
          <a:lstStyle/>
          <a:p>
            <a:pPr indent="0" lvl="0" marL="0" marR="0" rtl="0" algn="ctr">
              <a:lnSpc>
                <a:spcPct val="100000"/>
              </a:lnSpc>
              <a:spcBef>
                <a:spcPts val="0"/>
              </a:spcBef>
              <a:spcAft>
                <a:spcPts val="0"/>
              </a:spcAft>
              <a:buClr>
                <a:srgbClr val="000000"/>
              </a:buClr>
              <a:buSzPts val="800"/>
              <a:buFont typeface="Arial"/>
              <a:buNone/>
            </a:pPr>
            <a:r>
              <a:rPr b="1" i="0" lang="en-GB" sz="800" u="none" cap="none" strike="noStrike">
                <a:solidFill>
                  <a:schemeClr val="accent1"/>
                </a:solidFill>
                <a:latin typeface="Helvetica Neue"/>
                <a:ea typeface="Helvetica Neue"/>
                <a:cs typeface="Helvetica Neue"/>
                <a:sym typeface="Helvetica Neue"/>
              </a:rPr>
              <a:t>Tour Wholesale</a:t>
            </a:r>
            <a:endParaRPr b="1" i="0" sz="800" u="none" cap="none" strike="noStrike">
              <a:solidFill>
                <a:schemeClr val="accent1"/>
              </a:solidFill>
              <a:latin typeface="Helvetica Neue"/>
              <a:ea typeface="Helvetica Neue"/>
              <a:cs typeface="Helvetica Neue"/>
              <a:sym typeface="Helvetica Neue"/>
            </a:endParaRPr>
          </a:p>
        </p:txBody>
      </p:sp>
      <p:sp>
        <p:nvSpPr>
          <p:cNvPr id="279" name="Google Shape;279;p22"/>
          <p:cNvSpPr txBox="1"/>
          <p:nvPr/>
        </p:nvSpPr>
        <p:spPr>
          <a:xfrm>
            <a:off x="6579725" y="3570075"/>
            <a:ext cx="1800000" cy="367200"/>
          </a:xfrm>
          <a:prstGeom prst="rect">
            <a:avLst/>
          </a:prstGeom>
          <a:solidFill>
            <a:srgbClr val="EA8C1C">
              <a:alpha val="9803"/>
            </a:srgbClr>
          </a:solidFill>
          <a:ln cap="flat" cmpd="sng" w="9525">
            <a:solidFill>
              <a:schemeClr val="accent1"/>
            </a:solidFill>
            <a:prstDash val="solid"/>
            <a:round/>
            <a:headEnd len="sm" w="sm" type="none"/>
            <a:tailEnd len="sm" w="sm" type="none"/>
          </a:ln>
        </p:spPr>
        <p:txBody>
          <a:bodyPr anchorCtr="0" anchor="ctr" bIns="180000" lIns="216000" spcFirstLastPara="1" rIns="216000" wrap="square" tIns="180000">
            <a:noAutofit/>
          </a:bodyPr>
          <a:lstStyle/>
          <a:p>
            <a:pPr indent="0" lvl="0" marL="0" marR="0" rtl="0" algn="ctr">
              <a:lnSpc>
                <a:spcPct val="100000"/>
              </a:lnSpc>
              <a:spcBef>
                <a:spcPts val="0"/>
              </a:spcBef>
              <a:spcAft>
                <a:spcPts val="0"/>
              </a:spcAft>
              <a:buClr>
                <a:srgbClr val="000000"/>
              </a:buClr>
              <a:buSzPts val="800"/>
              <a:buFont typeface="Arial"/>
              <a:buNone/>
            </a:pPr>
            <a:r>
              <a:rPr b="1" i="0" lang="en-GB" sz="800" u="none" cap="none" strike="noStrike">
                <a:solidFill>
                  <a:schemeClr val="accent1"/>
                </a:solidFill>
                <a:latin typeface="Helvetica Neue"/>
                <a:ea typeface="Helvetica Neue"/>
                <a:cs typeface="Helvetica Neue"/>
                <a:sym typeface="Helvetica Neue"/>
              </a:rPr>
              <a:t>Visitor Information Services</a:t>
            </a:r>
            <a:endParaRPr b="1" i="0" sz="800" u="none" cap="none" strike="noStrike">
              <a:solidFill>
                <a:schemeClr val="accent1"/>
              </a:solidFill>
              <a:latin typeface="Helvetica Neue"/>
              <a:ea typeface="Helvetica Neue"/>
              <a:cs typeface="Helvetica Neue"/>
              <a:sym typeface="Helvetica Neue"/>
            </a:endParaRPr>
          </a:p>
        </p:txBody>
      </p:sp>
      <p:cxnSp>
        <p:nvCxnSpPr>
          <p:cNvPr id="280" name="Google Shape;280;p22"/>
          <p:cNvCxnSpPr>
            <a:stCxn id="274" idx="2"/>
            <a:endCxn id="275" idx="0"/>
          </p:cNvCxnSpPr>
          <p:nvPr/>
        </p:nvCxnSpPr>
        <p:spPr>
          <a:xfrm rot="5400000">
            <a:off x="5757200" y="1094275"/>
            <a:ext cx="413700" cy="984300"/>
          </a:xfrm>
          <a:prstGeom prst="bentConnector3">
            <a:avLst>
              <a:gd fmla="val 49994" name="adj1"/>
            </a:avLst>
          </a:prstGeom>
          <a:noFill/>
          <a:ln cap="flat" cmpd="sng" w="9525">
            <a:solidFill>
              <a:schemeClr val="accent1"/>
            </a:solidFill>
            <a:prstDash val="solid"/>
            <a:round/>
            <a:headEnd len="sm" w="sm" type="none"/>
            <a:tailEnd len="sm" w="sm" type="none"/>
          </a:ln>
        </p:spPr>
      </p:cxnSp>
      <p:cxnSp>
        <p:nvCxnSpPr>
          <p:cNvPr id="281" name="Google Shape;281;p22"/>
          <p:cNvCxnSpPr>
            <a:stCxn id="274" idx="2"/>
            <a:endCxn id="276" idx="0"/>
          </p:cNvCxnSpPr>
          <p:nvPr/>
        </p:nvCxnSpPr>
        <p:spPr>
          <a:xfrm flipH="1" rot="-5400000">
            <a:off x="6761150" y="1074625"/>
            <a:ext cx="413700" cy="1023600"/>
          </a:xfrm>
          <a:prstGeom prst="bentConnector3">
            <a:avLst>
              <a:gd fmla="val 49994" name="adj1"/>
            </a:avLst>
          </a:prstGeom>
          <a:noFill/>
          <a:ln cap="flat" cmpd="sng" w="9525">
            <a:solidFill>
              <a:schemeClr val="accent1"/>
            </a:solidFill>
            <a:prstDash val="solid"/>
            <a:round/>
            <a:headEnd len="sm" w="sm" type="none"/>
            <a:tailEnd len="sm" w="sm" type="none"/>
          </a:ln>
        </p:spPr>
      </p:cxnSp>
      <p:sp>
        <p:nvSpPr>
          <p:cNvPr id="282" name="Google Shape;282;p22"/>
          <p:cNvSpPr txBox="1"/>
          <p:nvPr>
            <p:ph idx="1" type="body"/>
          </p:nvPr>
        </p:nvSpPr>
        <p:spPr>
          <a:xfrm>
            <a:off x="7479800" y="1542775"/>
            <a:ext cx="1011300" cy="264900"/>
          </a:xfrm>
          <a:prstGeom prst="rect">
            <a:avLst/>
          </a:prstGeom>
          <a:noFill/>
          <a:ln>
            <a:noFill/>
          </a:ln>
        </p:spPr>
        <p:txBody>
          <a:bodyPr anchorCtr="0" anchor="t" bIns="91425" lIns="91425" spcFirstLastPara="1" rIns="91425" wrap="square" tIns="91425">
            <a:noAutofit/>
          </a:bodyPr>
          <a:lstStyle/>
          <a:p>
            <a:pPr indent="0" lvl="0" marL="0" rtl="0" algn="l">
              <a:lnSpc>
                <a:spcPct val="110000"/>
              </a:lnSpc>
              <a:spcBef>
                <a:spcPts val="700"/>
              </a:spcBef>
              <a:spcAft>
                <a:spcPts val="0"/>
              </a:spcAft>
              <a:buSzPts val="1018"/>
              <a:buNone/>
            </a:pPr>
            <a:r>
              <a:rPr lang="en-GB" sz="600">
                <a:solidFill>
                  <a:schemeClr val="accent1"/>
                </a:solidFill>
              </a:rPr>
              <a:t>Year 11 and 12 Option</a:t>
            </a:r>
            <a:endParaRPr sz="600">
              <a:solidFill>
                <a:schemeClr val="accent1"/>
              </a:solidFill>
            </a:endParaRPr>
          </a:p>
        </p:txBody>
      </p:sp>
      <p:cxnSp>
        <p:nvCxnSpPr>
          <p:cNvPr id="283" name="Google Shape;283;p22"/>
          <p:cNvCxnSpPr>
            <a:stCxn id="276" idx="3"/>
            <a:endCxn id="277" idx="3"/>
          </p:cNvCxnSpPr>
          <p:nvPr/>
        </p:nvCxnSpPr>
        <p:spPr>
          <a:xfrm>
            <a:off x="8379725" y="2144225"/>
            <a:ext cx="600" cy="749100"/>
          </a:xfrm>
          <a:prstGeom prst="bentConnector3">
            <a:avLst>
              <a:gd fmla="val 39687500" name="adj1"/>
            </a:avLst>
          </a:prstGeom>
          <a:noFill/>
          <a:ln cap="flat" cmpd="sng" w="9525">
            <a:solidFill>
              <a:schemeClr val="accent1"/>
            </a:solidFill>
            <a:prstDash val="solid"/>
            <a:round/>
            <a:headEnd len="sm" w="sm" type="none"/>
            <a:tailEnd len="sm" w="sm" type="none"/>
          </a:ln>
        </p:spPr>
      </p:cxnSp>
      <p:cxnSp>
        <p:nvCxnSpPr>
          <p:cNvPr id="284" name="Google Shape;284;p22"/>
          <p:cNvCxnSpPr>
            <a:stCxn id="276" idx="3"/>
            <a:endCxn id="278" idx="3"/>
          </p:cNvCxnSpPr>
          <p:nvPr/>
        </p:nvCxnSpPr>
        <p:spPr>
          <a:xfrm>
            <a:off x="8379725" y="2144225"/>
            <a:ext cx="600" cy="1179300"/>
          </a:xfrm>
          <a:prstGeom prst="bentConnector3">
            <a:avLst>
              <a:gd fmla="val 39687500" name="adj1"/>
            </a:avLst>
          </a:prstGeom>
          <a:noFill/>
          <a:ln cap="flat" cmpd="sng" w="9525">
            <a:solidFill>
              <a:schemeClr val="accent1"/>
            </a:solidFill>
            <a:prstDash val="solid"/>
            <a:round/>
            <a:headEnd len="sm" w="sm" type="none"/>
            <a:tailEnd len="sm" w="sm" type="none"/>
          </a:ln>
        </p:spPr>
      </p:cxnSp>
      <p:cxnSp>
        <p:nvCxnSpPr>
          <p:cNvPr id="285" name="Google Shape;285;p22"/>
          <p:cNvCxnSpPr>
            <a:stCxn id="276" idx="3"/>
            <a:endCxn id="279" idx="3"/>
          </p:cNvCxnSpPr>
          <p:nvPr/>
        </p:nvCxnSpPr>
        <p:spPr>
          <a:xfrm>
            <a:off x="8379725" y="2144225"/>
            <a:ext cx="600" cy="1609500"/>
          </a:xfrm>
          <a:prstGeom prst="bentConnector3">
            <a:avLst>
              <a:gd fmla="val 39687500" name="adj1"/>
            </a:avLst>
          </a:prstGeom>
          <a:noFill/>
          <a:ln cap="flat" cmpd="sng" w="9525">
            <a:solidFill>
              <a:schemeClr val="accent1"/>
            </a:solidFill>
            <a:prstDash val="solid"/>
            <a:round/>
            <a:headEnd len="sm" w="sm" type="none"/>
            <a:tailEnd len="sm" w="sm" type="none"/>
          </a:ln>
        </p:spPr>
      </p:cxnSp>
      <p:sp>
        <p:nvSpPr>
          <p:cNvPr id="286" name="Google Shape;286;p22"/>
          <p:cNvSpPr txBox="1"/>
          <p:nvPr>
            <p:ph idx="1" type="body"/>
          </p:nvPr>
        </p:nvSpPr>
        <p:spPr>
          <a:xfrm>
            <a:off x="4659275" y="1542775"/>
            <a:ext cx="1011300" cy="264900"/>
          </a:xfrm>
          <a:prstGeom prst="rect">
            <a:avLst/>
          </a:prstGeom>
          <a:noFill/>
          <a:ln>
            <a:noFill/>
          </a:ln>
        </p:spPr>
        <p:txBody>
          <a:bodyPr anchorCtr="0" anchor="t" bIns="91425" lIns="91425" spcFirstLastPara="1" rIns="91425" wrap="square" tIns="91425">
            <a:noAutofit/>
          </a:bodyPr>
          <a:lstStyle/>
          <a:p>
            <a:pPr indent="0" lvl="0" marL="0" rtl="0" algn="l">
              <a:lnSpc>
                <a:spcPct val="110000"/>
              </a:lnSpc>
              <a:spcBef>
                <a:spcPts val="700"/>
              </a:spcBef>
              <a:spcAft>
                <a:spcPts val="0"/>
              </a:spcAft>
              <a:buSzPts val="1018"/>
              <a:buNone/>
            </a:pPr>
            <a:r>
              <a:rPr lang="en-GB" sz="600">
                <a:solidFill>
                  <a:schemeClr val="accent1"/>
                </a:solidFill>
              </a:rPr>
              <a:t>Via another RTO</a:t>
            </a:r>
            <a:endParaRPr sz="600">
              <a:solidFill>
                <a:schemeClr val="accent1"/>
              </a:solidFill>
            </a:endParaRPr>
          </a:p>
        </p:txBody>
      </p:sp>
      <p:sp>
        <p:nvSpPr>
          <p:cNvPr id="287" name="Google Shape;287;p22"/>
          <p:cNvSpPr txBox="1"/>
          <p:nvPr/>
        </p:nvSpPr>
        <p:spPr>
          <a:xfrm>
            <a:off x="6579725" y="4006625"/>
            <a:ext cx="1800000" cy="367200"/>
          </a:xfrm>
          <a:prstGeom prst="rect">
            <a:avLst/>
          </a:prstGeom>
          <a:solidFill>
            <a:srgbClr val="EA8C1C">
              <a:alpha val="9803"/>
            </a:srgbClr>
          </a:solidFill>
          <a:ln cap="flat" cmpd="sng" w="9525">
            <a:solidFill>
              <a:schemeClr val="accent1"/>
            </a:solidFill>
            <a:prstDash val="solid"/>
            <a:round/>
            <a:headEnd len="sm" w="sm" type="none"/>
            <a:tailEnd len="sm" w="sm" type="none"/>
          </a:ln>
        </p:spPr>
        <p:txBody>
          <a:bodyPr anchorCtr="0" anchor="ctr" bIns="180000" lIns="216000" spcFirstLastPara="1" rIns="216000" wrap="square" tIns="180000">
            <a:noAutofit/>
          </a:bodyPr>
          <a:lstStyle/>
          <a:p>
            <a:pPr indent="0" lvl="0" marL="0" marR="0" rtl="0" algn="ctr">
              <a:lnSpc>
                <a:spcPct val="100000"/>
              </a:lnSpc>
              <a:spcBef>
                <a:spcPts val="0"/>
              </a:spcBef>
              <a:spcAft>
                <a:spcPts val="0"/>
              </a:spcAft>
              <a:buClr>
                <a:srgbClr val="000000"/>
              </a:buClr>
              <a:buSzPts val="800"/>
              <a:buFont typeface="Arial"/>
              <a:buNone/>
            </a:pPr>
            <a:r>
              <a:rPr b="1" i="0" lang="en-GB" sz="800" u="none" cap="none" strike="noStrike">
                <a:solidFill>
                  <a:schemeClr val="accent1"/>
                </a:solidFill>
                <a:latin typeface="Helvetica Neue"/>
                <a:ea typeface="Helvetica Neue"/>
                <a:cs typeface="Helvetica Neue"/>
                <a:sym typeface="Helvetica Neue"/>
              </a:rPr>
              <a:t>Tour Operations/Tour Guide</a:t>
            </a:r>
            <a:endParaRPr b="1" i="0" sz="800" u="none" cap="none" strike="noStrike">
              <a:solidFill>
                <a:schemeClr val="accent1"/>
              </a:solidFill>
              <a:latin typeface="Helvetica Neue"/>
              <a:ea typeface="Helvetica Neue"/>
              <a:cs typeface="Helvetica Neue"/>
              <a:sym typeface="Helvetica Neue"/>
            </a:endParaRPr>
          </a:p>
        </p:txBody>
      </p:sp>
      <p:sp>
        <p:nvSpPr>
          <p:cNvPr id="288" name="Google Shape;288;p22"/>
          <p:cNvSpPr txBox="1"/>
          <p:nvPr/>
        </p:nvSpPr>
        <p:spPr>
          <a:xfrm>
            <a:off x="4572000" y="2709675"/>
            <a:ext cx="1800000" cy="367200"/>
          </a:xfrm>
          <a:prstGeom prst="rect">
            <a:avLst/>
          </a:prstGeom>
          <a:solidFill>
            <a:srgbClr val="EA8C1C">
              <a:alpha val="9803"/>
            </a:srgbClr>
          </a:solidFill>
          <a:ln cap="flat" cmpd="sng" w="9525">
            <a:solidFill>
              <a:schemeClr val="accent1"/>
            </a:solidFill>
            <a:prstDash val="solid"/>
            <a:round/>
            <a:headEnd len="sm" w="sm" type="none"/>
            <a:tailEnd len="sm" w="sm" type="none"/>
          </a:ln>
        </p:spPr>
        <p:txBody>
          <a:bodyPr anchorCtr="0" anchor="ctr" bIns="180000" lIns="216000" spcFirstLastPara="1" rIns="216000" wrap="square" tIns="180000">
            <a:noAutofit/>
          </a:bodyPr>
          <a:lstStyle/>
          <a:p>
            <a:pPr indent="0" lvl="0" marL="0" marR="0" rtl="0" algn="ctr">
              <a:lnSpc>
                <a:spcPct val="100000"/>
              </a:lnSpc>
              <a:spcBef>
                <a:spcPts val="0"/>
              </a:spcBef>
              <a:spcAft>
                <a:spcPts val="0"/>
              </a:spcAft>
              <a:buClr>
                <a:srgbClr val="000000"/>
              </a:buClr>
              <a:buSzPts val="800"/>
              <a:buFont typeface="Arial"/>
              <a:buNone/>
            </a:pPr>
            <a:r>
              <a:rPr b="1" i="0" lang="en-GB" sz="800" u="none" cap="none" strike="noStrike">
                <a:solidFill>
                  <a:schemeClr val="accent1"/>
                </a:solidFill>
                <a:latin typeface="Helvetica Neue"/>
                <a:ea typeface="Helvetica Neue"/>
                <a:cs typeface="Helvetica Neue"/>
                <a:sym typeface="Helvetica Neue"/>
              </a:rPr>
              <a:t>Senior Consultant</a:t>
            </a:r>
            <a:endParaRPr b="1" i="0" sz="800" u="none" cap="none" strike="noStrike">
              <a:solidFill>
                <a:schemeClr val="accent1"/>
              </a:solidFill>
              <a:latin typeface="Helvetica Neue"/>
              <a:ea typeface="Helvetica Neue"/>
              <a:cs typeface="Helvetica Neue"/>
              <a:sym typeface="Helvetica Neue"/>
            </a:endParaRPr>
          </a:p>
        </p:txBody>
      </p:sp>
      <p:sp>
        <p:nvSpPr>
          <p:cNvPr id="289" name="Google Shape;289;p22"/>
          <p:cNvSpPr txBox="1"/>
          <p:nvPr/>
        </p:nvSpPr>
        <p:spPr>
          <a:xfrm>
            <a:off x="4572000" y="3139875"/>
            <a:ext cx="1800000" cy="367200"/>
          </a:xfrm>
          <a:prstGeom prst="rect">
            <a:avLst/>
          </a:prstGeom>
          <a:solidFill>
            <a:srgbClr val="EA8C1C">
              <a:alpha val="9803"/>
            </a:srgbClr>
          </a:solidFill>
          <a:ln cap="flat" cmpd="sng" w="9525">
            <a:solidFill>
              <a:schemeClr val="accent1"/>
            </a:solidFill>
            <a:prstDash val="solid"/>
            <a:round/>
            <a:headEnd len="sm" w="sm" type="none"/>
            <a:tailEnd len="sm" w="sm" type="none"/>
          </a:ln>
        </p:spPr>
        <p:txBody>
          <a:bodyPr anchorCtr="0" anchor="ctr" bIns="180000" lIns="216000" spcFirstLastPara="1" rIns="216000" wrap="square" tIns="180000">
            <a:noAutofit/>
          </a:bodyPr>
          <a:lstStyle/>
          <a:p>
            <a:pPr indent="0" lvl="0" marL="0" marR="0" rtl="0" algn="ctr">
              <a:lnSpc>
                <a:spcPct val="100000"/>
              </a:lnSpc>
              <a:spcBef>
                <a:spcPts val="0"/>
              </a:spcBef>
              <a:spcAft>
                <a:spcPts val="0"/>
              </a:spcAft>
              <a:buClr>
                <a:srgbClr val="000000"/>
              </a:buClr>
              <a:buSzPts val="800"/>
              <a:buFont typeface="Arial"/>
              <a:buNone/>
            </a:pPr>
            <a:r>
              <a:rPr b="1" i="0" lang="en-GB" sz="800" u="none" cap="none" strike="noStrike">
                <a:solidFill>
                  <a:schemeClr val="accent1"/>
                </a:solidFill>
                <a:latin typeface="Helvetica Neue"/>
                <a:ea typeface="Helvetica Neue"/>
                <a:cs typeface="Helvetica Neue"/>
                <a:sym typeface="Helvetica Neue"/>
              </a:rPr>
              <a:t>Events Coordinator</a:t>
            </a:r>
            <a:endParaRPr b="1" i="0" sz="800" u="none" cap="none" strike="noStrike">
              <a:solidFill>
                <a:schemeClr val="accent1"/>
              </a:solidFill>
              <a:latin typeface="Helvetica Neue"/>
              <a:ea typeface="Helvetica Neue"/>
              <a:cs typeface="Helvetica Neue"/>
              <a:sym typeface="Helvetica Neue"/>
            </a:endParaRPr>
          </a:p>
        </p:txBody>
      </p:sp>
      <p:sp>
        <p:nvSpPr>
          <p:cNvPr id="290" name="Google Shape;290;p22"/>
          <p:cNvSpPr txBox="1"/>
          <p:nvPr/>
        </p:nvSpPr>
        <p:spPr>
          <a:xfrm>
            <a:off x="4572000" y="3570075"/>
            <a:ext cx="1800000" cy="367200"/>
          </a:xfrm>
          <a:prstGeom prst="rect">
            <a:avLst/>
          </a:prstGeom>
          <a:solidFill>
            <a:srgbClr val="EA8C1C">
              <a:alpha val="9803"/>
            </a:srgbClr>
          </a:solidFill>
          <a:ln cap="flat" cmpd="sng" w="9525">
            <a:solidFill>
              <a:schemeClr val="accent1"/>
            </a:solidFill>
            <a:prstDash val="solid"/>
            <a:round/>
            <a:headEnd len="sm" w="sm" type="none"/>
            <a:tailEnd len="sm" w="sm" type="none"/>
          </a:ln>
        </p:spPr>
        <p:txBody>
          <a:bodyPr anchorCtr="0" anchor="ctr" bIns="180000" lIns="216000" spcFirstLastPara="1" rIns="216000" wrap="square" tIns="180000">
            <a:noAutofit/>
          </a:bodyPr>
          <a:lstStyle/>
          <a:p>
            <a:pPr indent="0" lvl="0" marL="0" marR="0" rtl="0" algn="ctr">
              <a:lnSpc>
                <a:spcPct val="100000"/>
              </a:lnSpc>
              <a:spcBef>
                <a:spcPts val="0"/>
              </a:spcBef>
              <a:spcAft>
                <a:spcPts val="0"/>
              </a:spcAft>
              <a:buClr>
                <a:srgbClr val="000000"/>
              </a:buClr>
              <a:buSzPts val="800"/>
              <a:buFont typeface="Arial"/>
              <a:buNone/>
            </a:pPr>
            <a:r>
              <a:rPr b="1" i="0" lang="en-GB" sz="800" u="none" cap="none" strike="noStrike">
                <a:solidFill>
                  <a:schemeClr val="accent1"/>
                </a:solidFill>
                <a:latin typeface="Helvetica Neue"/>
                <a:ea typeface="Helvetica Neue"/>
                <a:cs typeface="Helvetica Neue"/>
                <a:sym typeface="Helvetica Neue"/>
              </a:rPr>
              <a:t>Tour / Events Manager</a:t>
            </a:r>
            <a:endParaRPr b="1" i="0" sz="800" u="none" cap="none" strike="noStrike">
              <a:solidFill>
                <a:schemeClr val="accent1"/>
              </a:solidFill>
              <a:latin typeface="Helvetica Neue"/>
              <a:ea typeface="Helvetica Neue"/>
              <a:cs typeface="Helvetica Neue"/>
              <a:sym typeface="Helvetica Neue"/>
            </a:endParaRPr>
          </a:p>
        </p:txBody>
      </p:sp>
      <p:sp>
        <p:nvSpPr>
          <p:cNvPr id="291" name="Google Shape;291;p22"/>
          <p:cNvSpPr txBox="1"/>
          <p:nvPr/>
        </p:nvSpPr>
        <p:spPr>
          <a:xfrm>
            <a:off x="4572000" y="4006625"/>
            <a:ext cx="1800000" cy="367200"/>
          </a:xfrm>
          <a:prstGeom prst="rect">
            <a:avLst/>
          </a:prstGeom>
          <a:solidFill>
            <a:srgbClr val="EA8C1C">
              <a:alpha val="9803"/>
            </a:srgbClr>
          </a:solidFill>
          <a:ln cap="flat" cmpd="sng" w="9525">
            <a:solidFill>
              <a:schemeClr val="accent1"/>
            </a:solidFill>
            <a:prstDash val="solid"/>
            <a:round/>
            <a:headEnd len="sm" w="sm" type="none"/>
            <a:tailEnd len="sm" w="sm" type="none"/>
          </a:ln>
        </p:spPr>
        <p:txBody>
          <a:bodyPr anchorCtr="0" anchor="ctr" bIns="180000" lIns="216000" spcFirstLastPara="1" rIns="216000" wrap="square" tIns="180000">
            <a:noAutofit/>
          </a:bodyPr>
          <a:lstStyle/>
          <a:p>
            <a:pPr indent="0" lvl="0" marL="0" marR="0" rtl="0" algn="ctr">
              <a:lnSpc>
                <a:spcPct val="100000"/>
              </a:lnSpc>
              <a:spcBef>
                <a:spcPts val="0"/>
              </a:spcBef>
              <a:spcAft>
                <a:spcPts val="0"/>
              </a:spcAft>
              <a:buClr>
                <a:srgbClr val="000000"/>
              </a:buClr>
              <a:buSzPts val="800"/>
              <a:buFont typeface="Arial"/>
              <a:buNone/>
            </a:pPr>
            <a:r>
              <a:rPr b="1" i="0" lang="en-GB" sz="800" u="none" cap="none" strike="noStrike">
                <a:solidFill>
                  <a:schemeClr val="accent1"/>
                </a:solidFill>
                <a:latin typeface="Helvetica Neue"/>
                <a:ea typeface="Helvetica Neue"/>
                <a:cs typeface="Helvetica Neue"/>
                <a:sym typeface="Helvetica Neue"/>
              </a:rPr>
              <a:t>Owner Operator</a:t>
            </a:r>
            <a:endParaRPr b="1" i="0" sz="800" u="none" cap="none" strike="noStrike">
              <a:solidFill>
                <a:schemeClr val="accent1"/>
              </a:solidFill>
              <a:latin typeface="Helvetica Neue"/>
              <a:ea typeface="Helvetica Neue"/>
              <a:cs typeface="Helvetica Neue"/>
              <a:sym typeface="Helvetica Neue"/>
            </a:endParaRPr>
          </a:p>
        </p:txBody>
      </p:sp>
      <p:cxnSp>
        <p:nvCxnSpPr>
          <p:cNvPr id="292" name="Google Shape;292;p22"/>
          <p:cNvCxnSpPr>
            <a:stCxn id="275" idx="1"/>
            <a:endCxn id="288" idx="1"/>
          </p:cNvCxnSpPr>
          <p:nvPr/>
        </p:nvCxnSpPr>
        <p:spPr>
          <a:xfrm>
            <a:off x="4571988" y="2144225"/>
            <a:ext cx="600" cy="749100"/>
          </a:xfrm>
          <a:prstGeom prst="bentConnector3">
            <a:avLst>
              <a:gd fmla="val -39687500" name="adj1"/>
            </a:avLst>
          </a:prstGeom>
          <a:noFill/>
          <a:ln cap="flat" cmpd="sng" w="9525">
            <a:solidFill>
              <a:schemeClr val="accent1"/>
            </a:solidFill>
            <a:prstDash val="solid"/>
            <a:round/>
            <a:headEnd len="sm" w="sm" type="none"/>
            <a:tailEnd len="sm" w="sm" type="none"/>
          </a:ln>
        </p:spPr>
      </p:cxnSp>
      <p:cxnSp>
        <p:nvCxnSpPr>
          <p:cNvPr id="293" name="Google Shape;293;p22"/>
          <p:cNvCxnSpPr>
            <a:stCxn id="275" idx="1"/>
            <a:endCxn id="289" idx="1"/>
          </p:cNvCxnSpPr>
          <p:nvPr/>
        </p:nvCxnSpPr>
        <p:spPr>
          <a:xfrm>
            <a:off x="4571988" y="2144225"/>
            <a:ext cx="600" cy="1179300"/>
          </a:xfrm>
          <a:prstGeom prst="bentConnector3">
            <a:avLst>
              <a:gd fmla="val -39687500" name="adj1"/>
            </a:avLst>
          </a:prstGeom>
          <a:noFill/>
          <a:ln cap="flat" cmpd="sng" w="9525">
            <a:solidFill>
              <a:schemeClr val="accent1"/>
            </a:solidFill>
            <a:prstDash val="solid"/>
            <a:round/>
            <a:headEnd len="sm" w="sm" type="none"/>
            <a:tailEnd len="sm" w="sm" type="none"/>
          </a:ln>
        </p:spPr>
      </p:cxnSp>
      <p:cxnSp>
        <p:nvCxnSpPr>
          <p:cNvPr id="294" name="Google Shape;294;p22"/>
          <p:cNvCxnSpPr>
            <a:stCxn id="275" idx="1"/>
            <a:endCxn id="290" idx="1"/>
          </p:cNvCxnSpPr>
          <p:nvPr/>
        </p:nvCxnSpPr>
        <p:spPr>
          <a:xfrm>
            <a:off x="4571988" y="2144225"/>
            <a:ext cx="600" cy="1609500"/>
          </a:xfrm>
          <a:prstGeom prst="bentConnector3">
            <a:avLst>
              <a:gd fmla="val -39687500" name="adj1"/>
            </a:avLst>
          </a:prstGeom>
          <a:noFill/>
          <a:ln cap="flat" cmpd="sng" w="9525">
            <a:solidFill>
              <a:schemeClr val="accent1"/>
            </a:solidFill>
            <a:prstDash val="solid"/>
            <a:round/>
            <a:headEnd len="sm" w="sm" type="none"/>
            <a:tailEnd len="sm" w="sm" type="none"/>
          </a:ln>
        </p:spPr>
      </p:cxnSp>
      <p:cxnSp>
        <p:nvCxnSpPr>
          <p:cNvPr id="295" name="Google Shape;295;p22"/>
          <p:cNvCxnSpPr>
            <a:stCxn id="275" idx="1"/>
            <a:endCxn id="291" idx="1"/>
          </p:cNvCxnSpPr>
          <p:nvPr/>
        </p:nvCxnSpPr>
        <p:spPr>
          <a:xfrm>
            <a:off x="4571988" y="2144225"/>
            <a:ext cx="600" cy="2046000"/>
          </a:xfrm>
          <a:prstGeom prst="bentConnector3">
            <a:avLst>
              <a:gd fmla="val -39687500" name="adj1"/>
            </a:avLst>
          </a:prstGeom>
          <a:noFill/>
          <a:ln cap="flat" cmpd="sng" w="9525">
            <a:solidFill>
              <a:schemeClr val="accent1"/>
            </a:solidFill>
            <a:prstDash val="solid"/>
            <a:round/>
            <a:headEnd len="sm" w="sm" type="none"/>
            <a:tailEnd len="sm" w="sm" type="none"/>
          </a:ln>
        </p:spPr>
      </p:cxnSp>
      <p:cxnSp>
        <p:nvCxnSpPr>
          <p:cNvPr id="296" name="Google Shape;296;p22"/>
          <p:cNvCxnSpPr>
            <a:stCxn id="276" idx="3"/>
            <a:endCxn id="287" idx="3"/>
          </p:cNvCxnSpPr>
          <p:nvPr/>
        </p:nvCxnSpPr>
        <p:spPr>
          <a:xfrm>
            <a:off x="8379725" y="2144225"/>
            <a:ext cx="600" cy="2046000"/>
          </a:xfrm>
          <a:prstGeom prst="bentConnector3">
            <a:avLst>
              <a:gd fmla="val 39687500" name="adj1"/>
            </a:avLst>
          </a:prstGeom>
          <a:noFill/>
          <a:ln cap="flat" cmpd="sng" w="9525">
            <a:solidFill>
              <a:schemeClr val="accent1"/>
            </a:solidFill>
            <a:prstDash val="solid"/>
            <a:round/>
            <a:headEnd len="sm" w="sm" type="none"/>
            <a:tailEnd len="sm" w="sm" type="none"/>
          </a:ln>
        </p:spPr>
      </p:cxnSp>
      <p:sp>
        <p:nvSpPr>
          <p:cNvPr id="297" name="Google Shape;297;p22"/>
          <p:cNvSpPr txBox="1"/>
          <p:nvPr/>
        </p:nvSpPr>
        <p:spPr>
          <a:xfrm>
            <a:off x="6971168" y="238425"/>
            <a:ext cx="1906800" cy="9240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600"/>
              <a:buFont typeface="Arial"/>
              <a:buNone/>
            </a:pPr>
            <a:r>
              <a:rPr b="0" i="0" lang="en-GB" sz="600" u="none" cap="none" strike="noStrike">
                <a:solidFill>
                  <a:srgbClr val="999999"/>
                </a:solidFill>
                <a:latin typeface="Helvetica Neue"/>
                <a:ea typeface="Helvetica Neue"/>
                <a:cs typeface="Helvetica Neue"/>
                <a:sym typeface="Helvetica Neue"/>
              </a:rPr>
              <a:t>SIT20122 Certificate II in Tourism</a:t>
            </a:r>
            <a:endParaRPr b="0" i="0" sz="600" u="none" cap="none" strike="noStrike">
              <a:solidFill>
                <a:srgbClr val="999999"/>
              </a:solidFill>
              <a:latin typeface="Helvetica Neue"/>
              <a:ea typeface="Helvetica Neue"/>
              <a:cs typeface="Helvetica Neue"/>
              <a:sym typeface="Helvetica Neue"/>
            </a:endParaRPr>
          </a:p>
        </p:txBody>
      </p:sp>
      <p:sp>
        <p:nvSpPr>
          <p:cNvPr id="298" name="Google Shape;298;p22"/>
          <p:cNvSpPr txBox="1"/>
          <p:nvPr>
            <p:ph type="title"/>
          </p:nvPr>
        </p:nvSpPr>
        <p:spPr>
          <a:xfrm>
            <a:off x="614400" y="2150350"/>
            <a:ext cx="2845800" cy="8427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SzPts val="4400"/>
              <a:buNone/>
            </a:pPr>
            <a:r>
              <a:rPr b="1" lang="en-GB" sz="2400">
                <a:solidFill>
                  <a:schemeClr val="lt1"/>
                </a:solidFill>
              </a:rPr>
              <a:t>CAREER PATHWAYS</a:t>
            </a:r>
            <a:endParaRPr b="1" sz="2180">
              <a:solidFill>
                <a:schemeClr val="lt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02" name="Shape 302"/>
        <p:cNvGrpSpPr/>
        <p:nvPr/>
      </p:nvGrpSpPr>
      <p:grpSpPr>
        <a:xfrm>
          <a:off x="0" y="0"/>
          <a:ext cx="0" cy="0"/>
          <a:chOff x="0" y="0"/>
          <a:chExt cx="0" cy="0"/>
        </a:xfrm>
      </p:grpSpPr>
      <p:sp>
        <p:nvSpPr>
          <p:cNvPr id="303" name="Google Shape;303;p23"/>
          <p:cNvSpPr txBox="1"/>
          <p:nvPr>
            <p:ph idx="4294967295" type="title"/>
          </p:nvPr>
        </p:nvSpPr>
        <p:spPr>
          <a:xfrm>
            <a:off x="1425600" y="1452000"/>
            <a:ext cx="6292800" cy="13869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b="1" lang="en-GB" sz="4300">
                <a:solidFill>
                  <a:schemeClr val="lt1"/>
                </a:solidFill>
              </a:rPr>
              <a:t>BSB30120 Certificate III in Business</a:t>
            </a:r>
            <a:endParaRPr b="1" sz="4300">
              <a:solidFill>
                <a:schemeClr val="lt1"/>
              </a:solidFill>
            </a:endParaRPr>
          </a:p>
        </p:txBody>
      </p:sp>
      <p:sp>
        <p:nvSpPr>
          <p:cNvPr id="304" name="Google Shape;304;p23"/>
          <p:cNvSpPr/>
          <p:nvPr/>
        </p:nvSpPr>
        <p:spPr>
          <a:xfrm>
            <a:off x="3968484" y="709625"/>
            <a:ext cx="1207032" cy="181188"/>
          </a:xfrm>
          <a:prstGeom prst="rect">
            <a:avLst/>
          </a:prstGeom>
        </p:spPr>
        <p:txBody>
          <a:bodyPr>
            <a:prstTxWarp prst="textPlain"/>
          </a:bodyPr>
          <a:lstStyle/>
          <a:p>
            <a:pPr lvl="0" algn="ctr"/>
            <a:r>
              <a:rPr b="1" i="0">
                <a:ln cap="flat" cmpd="sng" w="9525">
                  <a:solidFill>
                    <a:schemeClr val="accent1"/>
                  </a:solidFill>
                  <a:prstDash val="solid"/>
                  <a:round/>
                  <a:headEnd len="sm" w="sm" type="none"/>
                  <a:tailEnd len="sm" w="sm" type="none"/>
                </a:ln>
                <a:noFill/>
                <a:latin typeface="Helvetica Neue"/>
              </a:rPr>
              <a:t>BUSINESS</a:t>
            </a:r>
          </a:p>
        </p:txBody>
      </p:sp>
      <p:pic>
        <p:nvPicPr>
          <p:cNvPr id="305" name="Google Shape;305;p23"/>
          <p:cNvPicPr preferRelativeResize="0"/>
          <p:nvPr/>
        </p:nvPicPr>
        <p:blipFill rotWithShape="1">
          <a:blip r:embed="rId4">
            <a:alphaModFix/>
          </a:blip>
          <a:srcRect b="0" l="0" r="0" t="0"/>
          <a:stretch/>
        </p:blipFill>
        <p:spPr>
          <a:xfrm>
            <a:off x="3777712" y="3992425"/>
            <a:ext cx="1588576" cy="579701"/>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pic>
        <p:nvPicPr>
          <p:cNvPr id="310" name="Google Shape;310;p24"/>
          <p:cNvPicPr preferRelativeResize="0"/>
          <p:nvPr/>
        </p:nvPicPr>
        <p:blipFill rotWithShape="1">
          <a:blip r:embed="rId3">
            <a:alphaModFix/>
          </a:blip>
          <a:srcRect b="0" l="0" r="0" t="0"/>
          <a:stretch/>
        </p:blipFill>
        <p:spPr>
          <a:xfrm>
            <a:off x="0" y="-2487"/>
            <a:ext cx="4572000" cy="5143500"/>
          </a:xfrm>
          <a:prstGeom prst="rect">
            <a:avLst/>
          </a:prstGeom>
          <a:noFill/>
          <a:ln>
            <a:noFill/>
          </a:ln>
        </p:spPr>
      </p:pic>
      <p:pic>
        <p:nvPicPr>
          <p:cNvPr id="311" name="Google Shape;311;p24"/>
          <p:cNvPicPr preferRelativeResize="0"/>
          <p:nvPr/>
        </p:nvPicPr>
        <p:blipFill rotWithShape="1">
          <a:blip r:embed="rId4">
            <a:alphaModFix/>
          </a:blip>
          <a:srcRect b="0" l="0" r="0" t="0"/>
          <a:stretch/>
        </p:blipFill>
        <p:spPr>
          <a:xfrm>
            <a:off x="202300" y="4645526"/>
            <a:ext cx="888525" cy="324225"/>
          </a:xfrm>
          <a:prstGeom prst="rect">
            <a:avLst/>
          </a:prstGeom>
          <a:noFill/>
          <a:ln>
            <a:noFill/>
          </a:ln>
        </p:spPr>
      </p:pic>
      <p:sp>
        <p:nvSpPr>
          <p:cNvPr id="312" name="Google Shape;312;p24"/>
          <p:cNvSpPr txBox="1"/>
          <p:nvPr>
            <p:ph idx="1" type="body"/>
          </p:nvPr>
        </p:nvSpPr>
        <p:spPr>
          <a:xfrm>
            <a:off x="313350" y="1280750"/>
            <a:ext cx="3945300" cy="3339900"/>
          </a:xfrm>
          <a:prstGeom prst="rect">
            <a:avLst/>
          </a:prstGeom>
          <a:noFill/>
          <a:ln>
            <a:noFill/>
          </a:ln>
        </p:spPr>
        <p:txBody>
          <a:bodyPr anchorCtr="0" anchor="t" bIns="91425" lIns="91425" spcFirstLastPara="1" rIns="91425" wrap="square" tIns="91425">
            <a:noAutofit/>
          </a:bodyPr>
          <a:lstStyle/>
          <a:p>
            <a:pPr indent="0" lvl="0" marL="0" rtl="0" algn="l">
              <a:lnSpc>
                <a:spcPct val="110000"/>
              </a:lnSpc>
              <a:spcBef>
                <a:spcPts val="0"/>
              </a:spcBef>
              <a:spcAft>
                <a:spcPts val="0"/>
              </a:spcAft>
              <a:buClr>
                <a:schemeClr val="dk1"/>
              </a:buClr>
              <a:buSzPts val="1100"/>
              <a:buFont typeface="Arial"/>
              <a:buNone/>
            </a:pPr>
            <a:r>
              <a:rPr lang="en-GB" sz="1150">
                <a:solidFill>
                  <a:schemeClr val="lt1"/>
                </a:solidFill>
                <a:latin typeface="Helvetica Neue Light"/>
                <a:ea typeface="Helvetica Neue Light"/>
                <a:cs typeface="Helvetica Neue Light"/>
                <a:sym typeface="Helvetica Neue Light"/>
              </a:rPr>
              <a:t>This qualification reflects the role of individuals in a variety of Business Services job roles. </a:t>
            </a:r>
            <a:endParaRPr sz="1150">
              <a:solidFill>
                <a:schemeClr val="lt1"/>
              </a:solidFill>
              <a:latin typeface="Helvetica Neue Light"/>
              <a:ea typeface="Helvetica Neue Light"/>
              <a:cs typeface="Helvetica Neue Light"/>
              <a:sym typeface="Helvetica Neue Light"/>
            </a:endParaRPr>
          </a:p>
          <a:p>
            <a:pPr indent="0" lvl="0" marL="0" rtl="0" algn="l">
              <a:lnSpc>
                <a:spcPct val="110000"/>
              </a:lnSpc>
              <a:spcBef>
                <a:spcPts val="700"/>
              </a:spcBef>
              <a:spcAft>
                <a:spcPts val="0"/>
              </a:spcAft>
              <a:buClr>
                <a:schemeClr val="dk1"/>
              </a:buClr>
              <a:buSzPts val="1100"/>
              <a:buFont typeface="Arial"/>
              <a:buNone/>
            </a:pPr>
            <a:r>
              <a:rPr lang="en-GB" sz="1150">
                <a:solidFill>
                  <a:schemeClr val="lt1"/>
                </a:solidFill>
                <a:latin typeface="Helvetica Neue Light"/>
                <a:ea typeface="Helvetica Neue Light"/>
                <a:cs typeface="Helvetica Neue Light"/>
                <a:sym typeface="Helvetica Neue Light"/>
              </a:rPr>
              <a:t>The program will be delivered through class-based tasks as well as both simulated and real business environments at the school - involving the delivery of a range of projects and services within the school community.</a:t>
            </a:r>
            <a:endParaRPr sz="1150">
              <a:solidFill>
                <a:schemeClr val="lt1"/>
              </a:solidFill>
              <a:latin typeface="Helvetica Neue Light"/>
              <a:ea typeface="Helvetica Neue Light"/>
              <a:cs typeface="Helvetica Neue Light"/>
              <a:sym typeface="Helvetica Neue Light"/>
            </a:endParaRPr>
          </a:p>
          <a:p>
            <a:pPr indent="0" lvl="0" marL="0" rtl="0" algn="l">
              <a:lnSpc>
                <a:spcPct val="110000"/>
              </a:lnSpc>
              <a:spcBef>
                <a:spcPts val="700"/>
              </a:spcBef>
              <a:spcAft>
                <a:spcPts val="0"/>
              </a:spcAft>
              <a:buClr>
                <a:schemeClr val="dk1"/>
              </a:buClr>
              <a:buSzPts val="1100"/>
              <a:buFont typeface="Arial"/>
              <a:buNone/>
            </a:pPr>
            <a:r>
              <a:rPr b="1" lang="en-GB" sz="1150">
                <a:solidFill>
                  <a:schemeClr val="lt1"/>
                </a:solidFill>
              </a:rPr>
              <a:t>This program also includes the following:  </a:t>
            </a:r>
            <a:endParaRPr b="1" sz="1150">
              <a:solidFill>
                <a:schemeClr val="lt1"/>
              </a:solidFill>
            </a:endParaRPr>
          </a:p>
          <a:p>
            <a:pPr indent="-301625" lvl="0" marL="457200" rtl="0" algn="l">
              <a:lnSpc>
                <a:spcPct val="110000"/>
              </a:lnSpc>
              <a:spcBef>
                <a:spcPts val="700"/>
              </a:spcBef>
              <a:spcAft>
                <a:spcPts val="0"/>
              </a:spcAft>
              <a:buClr>
                <a:schemeClr val="lt1"/>
              </a:buClr>
              <a:buSzPts val="1150"/>
              <a:buFont typeface="Helvetica Neue Light"/>
              <a:buChar char="●"/>
            </a:pPr>
            <a:r>
              <a:rPr lang="en-GB" sz="1150">
                <a:solidFill>
                  <a:schemeClr val="lt1"/>
                </a:solidFill>
                <a:latin typeface="Helvetica Neue Light"/>
                <a:ea typeface="Helvetica Neue Light"/>
                <a:cs typeface="Helvetica Neue Light"/>
                <a:sym typeface="Helvetica Neue Light"/>
              </a:rPr>
              <a:t>Student opportunities to design for a new product or service as part of our (non-accredited) Entrepreneurship Project - Binnacle Boss</a:t>
            </a:r>
            <a:endParaRPr sz="1150">
              <a:solidFill>
                <a:schemeClr val="lt1"/>
              </a:solidFill>
              <a:latin typeface="Helvetica Neue Light"/>
              <a:ea typeface="Helvetica Neue Light"/>
              <a:cs typeface="Helvetica Neue Light"/>
              <a:sym typeface="Helvetica Neue Light"/>
            </a:endParaRPr>
          </a:p>
          <a:p>
            <a:pPr indent="-301625" lvl="0" marL="457200" rtl="0" algn="l">
              <a:lnSpc>
                <a:spcPct val="110000"/>
              </a:lnSpc>
              <a:spcBef>
                <a:spcPts val="700"/>
              </a:spcBef>
              <a:spcAft>
                <a:spcPts val="0"/>
              </a:spcAft>
              <a:buClr>
                <a:schemeClr val="lt1"/>
              </a:buClr>
              <a:buSzPts val="1150"/>
              <a:buFont typeface="Helvetica Neue Light"/>
              <a:buChar char="●"/>
            </a:pPr>
            <a:r>
              <a:rPr lang="en-GB" sz="1150">
                <a:solidFill>
                  <a:schemeClr val="lt1"/>
                </a:solidFill>
                <a:latin typeface="Helvetica Neue Light"/>
                <a:ea typeface="Helvetica Neue Light"/>
                <a:cs typeface="Helvetica Neue Light"/>
                <a:sym typeface="Helvetica Neue Light"/>
              </a:rPr>
              <a:t>Students examine business opportunities and participate in an Industry discovery</a:t>
            </a:r>
            <a:endParaRPr sz="1150">
              <a:solidFill>
                <a:schemeClr val="lt1"/>
              </a:solidFill>
              <a:latin typeface="Helvetica Neue Light"/>
              <a:ea typeface="Helvetica Neue Light"/>
              <a:cs typeface="Helvetica Neue Light"/>
              <a:sym typeface="Helvetica Neue Light"/>
            </a:endParaRPr>
          </a:p>
          <a:p>
            <a:pPr indent="0" lvl="0" marL="0" rtl="0" algn="l">
              <a:lnSpc>
                <a:spcPct val="110000"/>
              </a:lnSpc>
              <a:spcBef>
                <a:spcPts val="700"/>
              </a:spcBef>
              <a:spcAft>
                <a:spcPts val="700"/>
              </a:spcAft>
              <a:buSzPts val="1100"/>
              <a:buNone/>
            </a:pPr>
            <a:r>
              <a:rPr lang="en-GB" sz="1150">
                <a:solidFill>
                  <a:schemeClr val="lt1"/>
                </a:solidFill>
                <a:latin typeface="Helvetica Neue Light"/>
                <a:ea typeface="Helvetica Neue Light"/>
                <a:cs typeface="Helvetica Neue Light"/>
                <a:sym typeface="Helvetica Neue Light"/>
              </a:rPr>
              <a:t>An excellent work readiness program where students develop a range of essential workplace skills. </a:t>
            </a:r>
            <a:endParaRPr sz="1150">
              <a:solidFill>
                <a:schemeClr val="lt1"/>
              </a:solidFill>
              <a:latin typeface="Helvetica Neue Light"/>
              <a:ea typeface="Helvetica Neue Light"/>
              <a:cs typeface="Helvetica Neue Light"/>
              <a:sym typeface="Helvetica Neue Light"/>
            </a:endParaRPr>
          </a:p>
        </p:txBody>
      </p:sp>
      <p:sp>
        <p:nvSpPr>
          <p:cNvPr id="313" name="Google Shape;313;p24"/>
          <p:cNvSpPr txBox="1"/>
          <p:nvPr>
            <p:ph type="title"/>
          </p:nvPr>
        </p:nvSpPr>
        <p:spPr>
          <a:xfrm>
            <a:off x="317025" y="448850"/>
            <a:ext cx="3829500" cy="8319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Clr>
                <a:schemeClr val="dk1"/>
              </a:buClr>
              <a:buSzPts val="1100"/>
              <a:buFont typeface="Arial"/>
              <a:buNone/>
            </a:pPr>
            <a:r>
              <a:rPr b="1" lang="en-GB" sz="2400">
                <a:solidFill>
                  <a:schemeClr val="lt1"/>
                </a:solidFill>
              </a:rPr>
              <a:t>BSB30120 Certificate III in Business </a:t>
            </a:r>
            <a:r>
              <a:rPr lang="en-GB" sz="1600">
                <a:solidFill>
                  <a:schemeClr val="lt1"/>
                </a:solidFill>
              </a:rPr>
              <a:t>(Standalone)</a:t>
            </a:r>
            <a:endParaRPr b="1" sz="2400">
              <a:solidFill>
                <a:schemeClr val="lt1"/>
              </a:solidFill>
            </a:endParaRPr>
          </a:p>
        </p:txBody>
      </p:sp>
      <p:graphicFrame>
        <p:nvGraphicFramePr>
          <p:cNvPr id="314" name="Google Shape;314;p24"/>
          <p:cNvGraphicFramePr/>
          <p:nvPr/>
        </p:nvGraphicFramePr>
        <p:xfrm>
          <a:off x="4890450" y="522763"/>
          <a:ext cx="3000000" cy="3000000"/>
        </p:xfrm>
        <a:graphic>
          <a:graphicData uri="http://schemas.openxmlformats.org/drawingml/2006/table">
            <a:tbl>
              <a:tblPr>
                <a:noFill/>
                <a:tableStyleId>{6EF70DF7-E708-4266-BADA-7CB597A1AB38}</a:tableStyleId>
              </a:tblPr>
              <a:tblGrid>
                <a:gridCol w="1492025"/>
                <a:gridCol w="2246050"/>
              </a:tblGrid>
              <a:tr h="379750">
                <a:tc>
                  <a:txBody>
                    <a:bodyPr/>
                    <a:lstStyle/>
                    <a:p>
                      <a:pPr indent="0" lvl="0" marL="0" marR="0" rtl="0" algn="l">
                        <a:lnSpc>
                          <a:spcPct val="115000"/>
                        </a:lnSpc>
                        <a:spcBef>
                          <a:spcPts val="0"/>
                        </a:spcBef>
                        <a:spcAft>
                          <a:spcPts val="0"/>
                        </a:spcAft>
                        <a:buClr>
                          <a:srgbClr val="000000"/>
                        </a:buClr>
                        <a:buSzPts val="1300"/>
                        <a:buFont typeface="Arial"/>
                        <a:buNone/>
                      </a:pPr>
                      <a:r>
                        <a:rPr b="1" lang="en-GB" sz="900" u="none" cap="none" strike="noStrike">
                          <a:solidFill>
                            <a:srgbClr val="FFFFFF"/>
                          </a:solidFill>
                          <a:latin typeface="Helvetica Neue"/>
                          <a:ea typeface="Helvetica Neue"/>
                          <a:cs typeface="Helvetica Neue"/>
                          <a:sym typeface="Helvetica Neue"/>
                        </a:rPr>
                        <a:t>Delivery Format:</a:t>
                      </a:r>
                      <a:endParaRPr b="1" sz="900" u="none" cap="none" strike="noStrike">
                        <a:solidFill>
                          <a:srgbClr val="FFFFFF"/>
                        </a:solidFill>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EA8C1C"/>
                    </a:solidFill>
                  </a:tcPr>
                </a:tc>
                <a:tc>
                  <a:txBody>
                    <a:bodyPr/>
                    <a:lstStyle/>
                    <a:p>
                      <a:pPr indent="0" lvl="0" marL="0" marR="0" rtl="0" algn="l">
                        <a:lnSpc>
                          <a:spcPct val="115000"/>
                        </a:lnSpc>
                        <a:spcBef>
                          <a:spcPts val="0"/>
                        </a:spcBef>
                        <a:spcAft>
                          <a:spcPts val="0"/>
                        </a:spcAft>
                        <a:buClr>
                          <a:srgbClr val="000000"/>
                        </a:buClr>
                        <a:buSzPts val="1300"/>
                        <a:buFont typeface="Arial"/>
                        <a:buNone/>
                      </a:pPr>
                      <a:r>
                        <a:rPr b="1" lang="en-GB" sz="900" u="none" cap="none" strike="noStrike">
                          <a:latin typeface="Helvetica Neue"/>
                          <a:ea typeface="Helvetica Neue"/>
                          <a:cs typeface="Helvetica Neue"/>
                          <a:sym typeface="Helvetica Neue"/>
                        </a:rPr>
                        <a:t>2-Year Format </a:t>
                      </a:r>
                      <a:endParaRPr b="1" sz="900" u="none" cap="none" strike="noStrike">
                        <a:latin typeface="Helvetica Neue"/>
                        <a:ea typeface="Helvetica Neue"/>
                        <a:cs typeface="Helvetica Neue"/>
                        <a:sym typeface="Helvetica Neue"/>
                      </a:endParaRPr>
                    </a:p>
                    <a:p>
                      <a:pPr indent="0" lvl="0" marL="0" marR="0" rtl="0" algn="l">
                        <a:lnSpc>
                          <a:spcPct val="115000"/>
                        </a:lnSpc>
                        <a:spcBef>
                          <a:spcPts val="0"/>
                        </a:spcBef>
                        <a:spcAft>
                          <a:spcPts val="0"/>
                        </a:spcAft>
                        <a:buClr>
                          <a:srgbClr val="000000"/>
                        </a:buClr>
                        <a:buSzPts val="1300"/>
                        <a:buFont typeface="Arial"/>
                        <a:buNone/>
                      </a:pPr>
                      <a:r>
                        <a:rPr b="1" lang="en-GB" sz="900" u="none" cap="none" strike="noStrike">
                          <a:latin typeface="Helvetica Neue"/>
                          <a:ea typeface="Helvetica Neue"/>
                          <a:cs typeface="Helvetica Neue"/>
                          <a:sym typeface="Helvetica Neue"/>
                        </a:rPr>
                        <a:t>(Packaged as 7-Terms)</a:t>
                      </a:r>
                      <a:endParaRPr i="1" sz="900" u="none" cap="none" strike="noStrike">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1010700">
                <a:tc>
                  <a:txBody>
                    <a:bodyPr/>
                    <a:lstStyle/>
                    <a:p>
                      <a:pPr indent="0" lvl="0" marL="0" marR="0" rtl="0" algn="l">
                        <a:lnSpc>
                          <a:spcPct val="115000"/>
                        </a:lnSpc>
                        <a:spcBef>
                          <a:spcPts val="0"/>
                        </a:spcBef>
                        <a:spcAft>
                          <a:spcPts val="0"/>
                        </a:spcAft>
                        <a:buClr>
                          <a:srgbClr val="000000"/>
                        </a:buClr>
                        <a:buSzPts val="1300"/>
                        <a:buFont typeface="Arial"/>
                        <a:buNone/>
                      </a:pPr>
                      <a:r>
                        <a:rPr b="1" lang="en-GB" sz="900" u="none" cap="none" strike="noStrike">
                          <a:solidFill>
                            <a:srgbClr val="FFFFFF"/>
                          </a:solidFill>
                          <a:latin typeface="Helvetica Neue"/>
                          <a:ea typeface="Helvetica Neue"/>
                          <a:cs typeface="Helvetica Neue"/>
                          <a:sym typeface="Helvetica Neue"/>
                        </a:rPr>
                        <a:t>Timetable Requirements:</a:t>
                      </a:r>
                      <a:endParaRPr b="1" sz="900" u="none" cap="none" strike="noStrike">
                        <a:solidFill>
                          <a:srgbClr val="FFFFFF"/>
                        </a:solidFill>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EA8C1C"/>
                    </a:solidFill>
                  </a:tcPr>
                </a:tc>
                <a:tc>
                  <a:txBody>
                    <a:bodyPr/>
                    <a:lstStyle/>
                    <a:p>
                      <a:pPr indent="0" lvl="0" marL="0" marR="0" rtl="0" algn="l">
                        <a:lnSpc>
                          <a:spcPct val="115000"/>
                        </a:lnSpc>
                        <a:spcBef>
                          <a:spcPts val="0"/>
                        </a:spcBef>
                        <a:spcAft>
                          <a:spcPts val="0"/>
                        </a:spcAft>
                        <a:buClr>
                          <a:srgbClr val="000000"/>
                        </a:buClr>
                        <a:buSzPts val="1300"/>
                        <a:buFont typeface="Arial"/>
                        <a:buNone/>
                      </a:pPr>
                      <a:r>
                        <a:rPr b="1" lang="en-GB" sz="900" u="none" cap="none" strike="noStrike">
                          <a:latin typeface="Helvetica Neue"/>
                          <a:ea typeface="Helvetica Neue"/>
                          <a:cs typeface="Helvetica Neue"/>
                          <a:sym typeface="Helvetica Neue"/>
                        </a:rPr>
                        <a:t>1-Timetable Line</a:t>
                      </a:r>
                      <a:endParaRPr b="1" sz="900" u="none" cap="none" strike="noStrike">
                        <a:latin typeface="Helvetica Neue"/>
                        <a:ea typeface="Helvetica Neue"/>
                        <a:cs typeface="Helvetica Neue"/>
                        <a:sym typeface="Helvetica Neue"/>
                      </a:endParaRPr>
                    </a:p>
                    <a:p>
                      <a:pPr indent="0" lvl="0" marL="0" marR="0" rtl="0" algn="l">
                        <a:lnSpc>
                          <a:spcPct val="115000"/>
                        </a:lnSpc>
                        <a:spcBef>
                          <a:spcPts val="0"/>
                        </a:spcBef>
                        <a:spcAft>
                          <a:spcPts val="0"/>
                        </a:spcAft>
                        <a:buClr>
                          <a:srgbClr val="000000"/>
                        </a:buClr>
                        <a:buSzPts val="1300"/>
                        <a:buFont typeface="Arial"/>
                        <a:buNone/>
                      </a:pPr>
                      <a:r>
                        <a:t/>
                      </a:r>
                      <a:endParaRPr b="1" sz="900" u="none" cap="none" strike="noStrike">
                        <a:latin typeface="Helvetica Neue"/>
                        <a:ea typeface="Helvetica Neue"/>
                        <a:cs typeface="Helvetica Neue"/>
                        <a:sym typeface="Helvetica Neue"/>
                      </a:endParaRPr>
                    </a:p>
                    <a:p>
                      <a:pPr indent="0" lvl="0" marL="0" marR="0" rtl="0" algn="l">
                        <a:lnSpc>
                          <a:spcPct val="115000"/>
                        </a:lnSpc>
                        <a:spcBef>
                          <a:spcPts val="0"/>
                        </a:spcBef>
                        <a:spcAft>
                          <a:spcPts val="0"/>
                        </a:spcAft>
                        <a:buClr>
                          <a:srgbClr val="000000"/>
                        </a:buClr>
                        <a:buSzPts val="1300"/>
                        <a:buFont typeface="Arial"/>
                        <a:buNone/>
                      </a:pPr>
                      <a:r>
                        <a:rPr i="1" lang="en-GB" sz="900" u="none" cap="none" strike="noStrike">
                          <a:latin typeface="Helvetica Neue"/>
                          <a:ea typeface="Helvetica Neue"/>
                          <a:cs typeface="Helvetica Neue"/>
                          <a:sym typeface="Helvetica Neue"/>
                        </a:rPr>
                        <a:t>*May be delivered as a 1-Year Program on 2 Timetable Lines </a:t>
                      </a:r>
                      <a:r>
                        <a:rPr i="1" lang="en-GB" sz="900">
                          <a:latin typeface="Helvetica Neue"/>
                          <a:ea typeface="Helvetica Neue"/>
                          <a:cs typeface="Helvetica Neue"/>
                          <a:sym typeface="Helvetica Neue"/>
                        </a:rPr>
                        <a:t>- </a:t>
                      </a:r>
                      <a:r>
                        <a:rPr i="1" lang="en-GB" sz="900" u="none" cap="none" strike="noStrike">
                          <a:latin typeface="Helvetica Neue"/>
                          <a:ea typeface="Helvetica Neue"/>
                          <a:cs typeface="Helvetica Neue"/>
                          <a:sym typeface="Helvetica Neue"/>
                        </a:rPr>
                        <a:t>Please consult your Binnacle Program Manager.</a:t>
                      </a:r>
                      <a:endParaRPr i="1" sz="900" u="none" cap="none" strike="noStrike">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322700">
                <a:tc>
                  <a:txBody>
                    <a:bodyPr/>
                    <a:lstStyle/>
                    <a:p>
                      <a:pPr indent="0" lvl="0" marL="0" marR="0" rtl="0" algn="l">
                        <a:lnSpc>
                          <a:spcPct val="115000"/>
                        </a:lnSpc>
                        <a:spcBef>
                          <a:spcPts val="0"/>
                        </a:spcBef>
                        <a:spcAft>
                          <a:spcPts val="0"/>
                        </a:spcAft>
                        <a:buClr>
                          <a:srgbClr val="000000"/>
                        </a:buClr>
                        <a:buSzPts val="1300"/>
                        <a:buFont typeface="Arial"/>
                        <a:buNone/>
                      </a:pPr>
                      <a:r>
                        <a:rPr b="1" lang="en-GB" sz="900" u="none" cap="none" strike="noStrike">
                          <a:solidFill>
                            <a:srgbClr val="FFFFFF"/>
                          </a:solidFill>
                          <a:latin typeface="Helvetica Neue"/>
                          <a:ea typeface="Helvetica Neue"/>
                          <a:cs typeface="Helvetica Neue"/>
                          <a:sym typeface="Helvetica Neue"/>
                        </a:rPr>
                        <a:t>Units of Competency:</a:t>
                      </a:r>
                      <a:endParaRPr b="1" sz="900" u="none" cap="none" strike="noStrike">
                        <a:solidFill>
                          <a:srgbClr val="FFFFFF"/>
                        </a:solidFill>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EA8C1C"/>
                    </a:solidFill>
                  </a:tcPr>
                </a:tc>
                <a:tc>
                  <a:txBody>
                    <a:bodyPr/>
                    <a:lstStyle/>
                    <a:p>
                      <a:pPr indent="0" lvl="0" marL="0" marR="0" rtl="0" algn="l">
                        <a:lnSpc>
                          <a:spcPct val="115000"/>
                        </a:lnSpc>
                        <a:spcBef>
                          <a:spcPts val="0"/>
                        </a:spcBef>
                        <a:spcAft>
                          <a:spcPts val="0"/>
                        </a:spcAft>
                        <a:buClr>
                          <a:srgbClr val="000000"/>
                        </a:buClr>
                        <a:buSzPts val="1300"/>
                        <a:buFont typeface="Arial"/>
                        <a:buNone/>
                      </a:pPr>
                      <a:r>
                        <a:rPr b="1" lang="en-GB" sz="900" u="none" cap="none" strike="noStrike">
                          <a:latin typeface="Helvetica Neue"/>
                          <a:ea typeface="Helvetica Neue"/>
                          <a:cs typeface="Helvetica Neue"/>
                          <a:sym typeface="Helvetica Neue"/>
                        </a:rPr>
                        <a:t>13</a:t>
                      </a:r>
                      <a:r>
                        <a:rPr lang="en-GB" sz="900" u="none" cap="none" strike="noStrike">
                          <a:latin typeface="Helvetica Neue"/>
                          <a:ea typeface="Helvetica Neue"/>
                          <a:cs typeface="Helvetica Neue"/>
                          <a:sym typeface="Helvetica Neue"/>
                        </a:rPr>
                        <a:t> (6 Core units, 7 Elective units)</a:t>
                      </a:r>
                      <a:endParaRPr sz="900" u="none" cap="none" strike="noStrike">
                        <a:latin typeface="Helvetica Neue"/>
                        <a:ea typeface="Helvetica Neue"/>
                        <a:cs typeface="Helvetica Neue"/>
                        <a:sym typeface="Helvetica Neue"/>
                      </a:endParaRPr>
                    </a:p>
                    <a:p>
                      <a:pPr indent="0" lvl="0" marL="0" marR="0" rtl="0" algn="l">
                        <a:lnSpc>
                          <a:spcPct val="115000"/>
                        </a:lnSpc>
                        <a:spcBef>
                          <a:spcPts val="0"/>
                        </a:spcBef>
                        <a:spcAft>
                          <a:spcPts val="0"/>
                        </a:spcAft>
                        <a:buNone/>
                      </a:pPr>
                      <a:r>
                        <a:rPr i="1" lang="en-GB" sz="900">
                          <a:latin typeface="Helvetica Neue"/>
                          <a:ea typeface="Helvetica Neue"/>
                          <a:cs typeface="Helvetica Neue"/>
                          <a:sym typeface="Helvetica Neue"/>
                        </a:rPr>
                        <a:t>*plus 2 ‘Optional Additional’ Units </a:t>
                      </a:r>
                      <a:endParaRPr i="1" sz="900">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363775">
                <a:tc>
                  <a:txBody>
                    <a:bodyPr/>
                    <a:lstStyle/>
                    <a:p>
                      <a:pPr indent="0" lvl="0" marL="0" marR="0" rtl="0" algn="l">
                        <a:lnSpc>
                          <a:spcPct val="115000"/>
                        </a:lnSpc>
                        <a:spcBef>
                          <a:spcPts val="0"/>
                        </a:spcBef>
                        <a:spcAft>
                          <a:spcPts val="0"/>
                        </a:spcAft>
                        <a:buClr>
                          <a:srgbClr val="000000"/>
                        </a:buClr>
                        <a:buSzPts val="1300"/>
                        <a:buFont typeface="Arial"/>
                        <a:buNone/>
                      </a:pPr>
                      <a:r>
                        <a:rPr b="1" lang="en-GB" sz="900" u="none" cap="none" strike="noStrike">
                          <a:solidFill>
                            <a:srgbClr val="FFFFFF"/>
                          </a:solidFill>
                          <a:latin typeface="Helvetica Neue"/>
                          <a:ea typeface="Helvetica Neue"/>
                          <a:cs typeface="Helvetica Neue"/>
                          <a:sym typeface="Helvetica Neue"/>
                        </a:rPr>
                        <a:t>Suitable Year Level(s): </a:t>
                      </a:r>
                      <a:endParaRPr b="1" sz="900" u="none" cap="none" strike="noStrike">
                        <a:solidFill>
                          <a:srgbClr val="FFFFFF"/>
                        </a:solidFill>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EA8C1C"/>
                    </a:solidFill>
                  </a:tcPr>
                </a:tc>
                <a:tc>
                  <a:txBody>
                    <a:bodyPr/>
                    <a:lstStyle/>
                    <a:p>
                      <a:pPr indent="0" lvl="0" marL="0" marR="0" rtl="0" algn="l">
                        <a:lnSpc>
                          <a:spcPct val="115000"/>
                        </a:lnSpc>
                        <a:spcBef>
                          <a:spcPts val="0"/>
                        </a:spcBef>
                        <a:spcAft>
                          <a:spcPts val="0"/>
                        </a:spcAft>
                        <a:buClr>
                          <a:srgbClr val="000000"/>
                        </a:buClr>
                        <a:buSzPts val="1300"/>
                        <a:buFont typeface="Arial"/>
                        <a:buNone/>
                      </a:pPr>
                      <a:r>
                        <a:rPr b="1" lang="en-GB" sz="900" u="none" cap="none" strike="noStrike">
                          <a:latin typeface="Helvetica Neue"/>
                          <a:ea typeface="Helvetica Neue"/>
                          <a:cs typeface="Helvetica Neue"/>
                          <a:sym typeface="Helvetica Neue"/>
                        </a:rPr>
                        <a:t>Year 11 and 12</a:t>
                      </a:r>
                      <a:endParaRPr sz="900" u="none" cap="none" strike="noStrike">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796375">
                <a:tc>
                  <a:txBody>
                    <a:bodyPr/>
                    <a:lstStyle/>
                    <a:p>
                      <a:pPr indent="0" lvl="0" marL="0" marR="0" rtl="0" algn="l">
                        <a:lnSpc>
                          <a:spcPct val="115000"/>
                        </a:lnSpc>
                        <a:spcBef>
                          <a:spcPts val="0"/>
                        </a:spcBef>
                        <a:spcAft>
                          <a:spcPts val="0"/>
                        </a:spcAft>
                        <a:buClr>
                          <a:srgbClr val="000000"/>
                        </a:buClr>
                        <a:buSzPts val="1300"/>
                        <a:buFont typeface="Arial"/>
                        <a:buNone/>
                      </a:pPr>
                      <a:r>
                        <a:rPr b="1" lang="en-GB" sz="900" u="none" cap="none" strike="noStrike">
                          <a:solidFill>
                            <a:srgbClr val="FFFFFF"/>
                          </a:solidFill>
                          <a:latin typeface="Helvetica Neue"/>
                          <a:ea typeface="Helvetica Neue"/>
                          <a:cs typeface="Helvetica Neue"/>
                          <a:sym typeface="Helvetica Neue"/>
                        </a:rPr>
                        <a:t>Study Mode: </a:t>
                      </a:r>
                      <a:endParaRPr b="1" sz="900" u="none" cap="none" strike="noStrike">
                        <a:solidFill>
                          <a:srgbClr val="FFFFFF"/>
                        </a:solidFill>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EA8C1C"/>
                    </a:solidFill>
                  </a:tcPr>
                </a:tc>
                <a:tc>
                  <a:txBody>
                    <a:bodyPr/>
                    <a:lstStyle/>
                    <a:p>
                      <a:pPr indent="0" lvl="0" marL="0" marR="0" rtl="0" algn="l">
                        <a:lnSpc>
                          <a:spcPct val="115000"/>
                        </a:lnSpc>
                        <a:spcBef>
                          <a:spcPts val="0"/>
                        </a:spcBef>
                        <a:spcAft>
                          <a:spcPts val="0"/>
                        </a:spcAft>
                        <a:buClr>
                          <a:srgbClr val="000000"/>
                        </a:buClr>
                        <a:buSzPts val="1500"/>
                        <a:buFont typeface="Arial"/>
                        <a:buNone/>
                      </a:pPr>
                      <a:r>
                        <a:rPr lang="en-GB" sz="900" u="none" cap="none" strike="noStrike">
                          <a:latin typeface="Helvetica Neue"/>
                          <a:ea typeface="Helvetica Neue"/>
                          <a:cs typeface="Helvetica Neue"/>
                          <a:sym typeface="Helvetica Neue"/>
                        </a:rPr>
                        <a:t>Combination of classroom and project-based learning, online learning (self-study) and practical work-related experience</a:t>
                      </a:r>
                      <a:endParaRPr sz="900" u="none" cap="none" strike="noStrike">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392650">
                <a:tc>
                  <a:txBody>
                    <a:bodyPr/>
                    <a:lstStyle/>
                    <a:p>
                      <a:pPr indent="0" lvl="0" marL="0" marR="0" rtl="0" algn="l">
                        <a:lnSpc>
                          <a:spcPct val="115000"/>
                        </a:lnSpc>
                        <a:spcBef>
                          <a:spcPts val="0"/>
                        </a:spcBef>
                        <a:spcAft>
                          <a:spcPts val="0"/>
                        </a:spcAft>
                        <a:buClr>
                          <a:srgbClr val="000000"/>
                        </a:buClr>
                        <a:buSzPts val="1500"/>
                        <a:buFont typeface="Arial"/>
                        <a:buNone/>
                      </a:pPr>
                      <a:r>
                        <a:rPr b="1" lang="en-GB" sz="900" u="none" cap="none" strike="noStrike">
                          <a:solidFill>
                            <a:srgbClr val="FFFFFF"/>
                          </a:solidFill>
                          <a:latin typeface="Helvetica Neue"/>
                          <a:ea typeface="Helvetica Neue"/>
                          <a:cs typeface="Helvetica Neue"/>
                          <a:sym typeface="Helvetica Neue"/>
                        </a:rPr>
                        <a:t>Cost </a:t>
                      </a:r>
                      <a:r>
                        <a:rPr lang="en-GB" sz="900" u="none" cap="none" strike="noStrike">
                          <a:solidFill>
                            <a:srgbClr val="FFFFFF"/>
                          </a:solidFill>
                          <a:latin typeface="Helvetica Neue"/>
                          <a:ea typeface="Helvetica Neue"/>
                          <a:cs typeface="Helvetica Neue"/>
                          <a:sym typeface="Helvetica Neue"/>
                        </a:rPr>
                        <a:t>(Fee-For-Service)</a:t>
                      </a:r>
                      <a:r>
                        <a:rPr b="1" lang="en-GB" sz="900" u="none" cap="none" strike="noStrike">
                          <a:solidFill>
                            <a:srgbClr val="FFFFFF"/>
                          </a:solidFill>
                          <a:latin typeface="Helvetica Neue"/>
                          <a:ea typeface="Helvetica Neue"/>
                          <a:cs typeface="Helvetica Neue"/>
                          <a:sym typeface="Helvetica Neue"/>
                        </a:rPr>
                        <a:t>:</a:t>
                      </a:r>
                      <a:endParaRPr b="1" sz="900" u="none" cap="none" strike="noStrike">
                        <a:solidFill>
                          <a:srgbClr val="FFFFFF"/>
                        </a:solidFill>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EA8C1C"/>
                    </a:solidFill>
                  </a:tcPr>
                </a:tc>
                <a:tc>
                  <a:txBody>
                    <a:bodyPr/>
                    <a:lstStyle/>
                    <a:p>
                      <a:pPr indent="0" lvl="0" marL="0" marR="0" rtl="0" algn="l">
                        <a:lnSpc>
                          <a:spcPct val="115000"/>
                        </a:lnSpc>
                        <a:spcBef>
                          <a:spcPts val="0"/>
                        </a:spcBef>
                        <a:spcAft>
                          <a:spcPts val="0"/>
                        </a:spcAft>
                        <a:buClr>
                          <a:srgbClr val="000000"/>
                        </a:buClr>
                        <a:buSzPts val="1300"/>
                        <a:buFont typeface="Arial"/>
                        <a:buNone/>
                      </a:pPr>
                      <a:r>
                        <a:rPr b="1" lang="en-GB" sz="900" u="none" cap="none" strike="noStrike">
                          <a:latin typeface="Helvetica Neue"/>
                          <a:ea typeface="Helvetica Neue"/>
                          <a:cs typeface="Helvetica Neue"/>
                          <a:sym typeface="Helvetica Neue"/>
                        </a:rPr>
                        <a:t>$265.00</a:t>
                      </a:r>
                      <a:r>
                        <a:rPr lang="en-GB" sz="900" u="none" cap="none" strike="noStrike">
                          <a:latin typeface="Helvetica Neue"/>
                          <a:ea typeface="Helvetica Neue"/>
                          <a:cs typeface="Helvetica Neue"/>
                          <a:sym typeface="Helvetica Neue"/>
                        </a:rPr>
                        <a:t> per person</a:t>
                      </a:r>
                      <a:endParaRPr sz="900" u="none" cap="none" strike="noStrike">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315500">
                <a:tc>
                  <a:txBody>
                    <a:bodyPr/>
                    <a:lstStyle/>
                    <a:p>
                      <a:pPr indent="0" lvl="0" marL="0" marR="0" rtl="0" algn="l">
                        <a:lnSpc>
                          <a:spcPct val="115000"/>
                        </a:lnSpc>
                        <a:spcBef>
                          <a:spcPts val="0"/>
                        </a:spcBef>
                        <a:spcAft>
                          <a:spcPts val="0"/>
                        </a:spcAft>
                        <a:buClr>
                          <a:srgbClr val="000000"/>
                        </a:buClr>
                        <a:buSzPts val="1300"/>
                        <a:buFont typeface="Arial"/>
                        <a:buNone/>
                      </a:pPr>
                      <a:r>
                        <a:rPr b="1" lang="en-GB" sz="900" u="none" cap="none" strike="noStrike">
                          <a:solidFill>
                            <a:srgbClr val="FFFFFF"/>
                          </a:solidFill>
                          <a:latin typeface="Helvetica Neue"/>
                          <a:ea typeface="Helvetica Neue"/>
                          <a:cs typeface="Helvetica Neue"/>
                          <a:sym typeface="Helvetica Neue"/>
                        </a:rPr>
                        <a:t>QCE Outcome:</a:t>
                      </a:r>
                      <a:endParaRPr b="1" sz="900" u="none" cap="none" strike="noStrike">
                        <a:solidFill>
                          <a:srgbClr val="FFFFFF"/>
                        </a:solidFill>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EA8C1C"/>
                    </a:solidFill>
                  </a:tcPr>
                </a:tc>
                <a:tc>
                  <a:txBody>
                    <a:bodyPr/>
                    <a:lstStyle/>
                    <a:p>
                      <a:pPr indent="0" lvl="0" marL="0" marR="0" rtl="0" algn="l">
                        <a:lnSpc>
                          <a:spcPct val="115000"/>
                        </a:lnSpc>
                        <a:spcBef>
                          <a:spcPts val="0"/>
                        </a:spcBef>
                        <a:spcAft>
                          <a:spcPts val="0"/>
                        </a:spcAft>
                        <a:buClr>
                          <a:srgbClr val="000000"/>
                        </a:buClr>
                        <a:buSzPts val="1300"/>
                        <a:buFont typeface="Arial"/>
                        <a:buNone/>
                      </a:pPr>
                      <a:r>
                        <a:rPr b="1" lang="en-GB" sz="900" u="none" cap="none" strike="noStrike">
                          <a:latin typeface="Helvetica Neue"/>
                          <a:ea typeface="Helvetica Neue"/>
                          <a:cs typeface="Helvetica Neue"/>
                          <a:sym typeface="Helvetica Neue"/>
                        </a:rPr>
                        <a:t>Maximum 8 QCE Credits</a:t>
                      </a:r>
                      <a:endParaRPr b="1" sz="900" u="none" cap="none" strike="noStrike">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bl>
          </a:graphicData>
        </a:graphic>
      </p:graphicFrame>
      <p:sp>
        <p:nvSpPr>
          <p:cNvPr id="315" name="Google Shape;315;p24"/>
          <p:cNvSpPr txBox="1"/>
          <p:nvPr/>
        </p:nvSpPr>
        <p:spPr>
          <a:xfrm>
            <a:off x="6971168" y="238425"/>
            <a:ext cx="1906800" cy="9240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600"/>
              <a:buFont typeface="Arial"/>
              <a:buNone/>
            </a:pPr>
            <a:r>
              <a:rPr b="0" i="0" lang="en-GB" sz="600" u="none" cap="none" strike="noStrike">
                <a:solidFill>
                  <a:srgbClr val="999999"/>
                </a:solidFill>
                <a:latin typeface="Helvetica Neue"/>
                <a:ea typeface="Helvetica Neue"/>
                <a:cs typeface="Helvetica Neue"/>
                <a:sym typeface="Helvetica Neue"/>
              </a:rPr>
              <a:t>BSB30120 Certificate III in Business (Standalone)</a:t>
            </a:r>
            <a:endParaRPr b="0" i="0" sz="600" u="none" cap="none" strike="noStrike">
              <a:solidFill>
                <a:srgbClr val="999999"/>
              </a:solidFill>
              <a:latin typeface="Helvetica Neue"/>
              <a:ea typeface="Helvetica Neue"/>
              <a:cs typeface="Helvetica Neue"/>
              <a:sym typeface="Helvetica Neue"/>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sp>
        <p:nvSpPr>
          <p:cNvPr id="320" name="Google Shape;320;p25"/>
          <p:cNvSpPr/>
          <p:nvPr/>
        </p:nvSpPr>
        <p:spPr>
          <a:xfrm>
            <a:off x="4072800" y="0"/>
            <a:ext cx="5071200" cy="5143500"/>
          </a:xfrm>
          <a:prstGeom prst="rect">
            <a:avLst/>
          </a:prstGeom>
          <a:solidFill>
            <a:srgbClr val="EA8C1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1"/>
              </a:solidFill>
              <a:latin typeface="Arial"/>
              <a:ea typeface="Arial"/>
              <a:cs typeface="Arial"/>
              <a:sym typeface="Arial"/>
            </a:endParaRPr>
          </a:p>
        </p:txBody>
      </p:sp>
      <p:sp>
        <p:nvSpPr>
          <p:cNvPr id="321" name="Google Shape;321;p25"/>
          <p:cNvSpPr txBox="1"/>
          <p:nvPr/>
        </p:nvSpPr>
        <p:spPr>
          <a:xfrm>
            <a:off x="238475" y="238414"/>
            <a:ext cx="4175400" cy="924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600"/>
              <a:buFont typeface="Arial"/>
              <a:buNone/>
            </a:pPr>
            <a:r>
              <a:rPr b="0" i="0" lang="en-GB" sz="600" u="none" cap="none" strike="noStrike">
                <a:solidFill>
                  <a:srgbClr val="999999"/>
                </a:solidFill>
                <a:latin typeface="Helvetica Neue"/>
                <a:ea typeface="Helvetica Neue"/>
                <a:cs typeface="Helvetica Neue"/>
                <a:sym typeface="Helvetica Neue"/>
              </a:rPr>
              <a:t>2024 Business &amp; Tourism Course Offerings</a:t>
            </a:r>
            <a:endParaRPr b="0" i="0" sz="600" u="none" cap="none" strike="noStrike">
              <a:solidFill>
                <a:srgbClr val="999999"/>
              </a:solidFill>
              <a:latin typeface="Helvetica Neue"/>
              <a:ea typeface="Helvetica Neue"/>
              <a:cs typeface="Helvetica Neue"/>
              <a:sym typeface="Helvetica Neue"/>
            </a:endParaRPr>
          </a:p>
        </p:txBody>
      </p:sp>
      <p:pic>
        <p:nvPicPr>
          <p:cNvPr id="322" name="Google Shape;322;p25"/>
          <p:cNvPicPr preferRelativeResize="0"/>
          <p:nvPr/>
        </p:nvPicPr>
        <p:blipFill rotWithShape="1">
          <a:blip r:embed="rId3">
            <a:alphaModFix/>
          </a:blip>
          <a:srcRect b="0" l="0" r="0" t="0"/>
          <a:stretch/>
        </p:blipFill>
        <p:spPr>
          <a:xfrm>
            <a:off x="202300" y="4645526"/>
            <a:ext cx="888525" cy="324225"/>
          </a:xfrm>
          <a:prstGeom prst="rect">
            <a:avLst/>
          </a:prstGeom>
          <a:noFill/>
          <a:ln>
            <a:noFill/>
          </a:ln>
        </p:spPr>
      </p:pic>
      <p:sp>
        <p:nvSpPr>
          <p:cNvPr id="323" name="Google Shape;323;p25"/>
          <p:cNvSpPr txBox="1"/>
          <p:nvPr>
            <p:ph idx="1" type="body"/>
          </p:nvPr>
        </p:nvSpPr>
        <p:spPr>
          <a:xfrm>
            <a:off x="4979625" y="2241525"/>
            <a:ext cx="3670500" cy="1002000"/>
          </a:xfrm>
          <a:prstGeom prst="rect">
            <a:avLst/>
          </a:prstGeom>
          <a:noFill/>
          <a:ln>
            <a:noFill/>
          </a:ln>
        </p:spPr>
        <p:txBody>
          <a:bodyPr anchorCtr="0" anchor="t" bIns="91425" lIns="91425" spcFirstLastPara="1" rIns="91425" wrap="square" tIns="91425">
            <a:noAutofit/>
          </a:bodyPr>
          <a:lstStyle/>
          <a:p>
            <a:pPr indent="-304800" lvl="0" marL="457200" rtl="0" algn="l">
              <a:lnSpc>
                <a:spcPct val="110000"/>
              </a:lnSpc>
              <a:spcBef>
                <a:spcPts val="700"/>
              </a:spcBef>
              <a:spcAft>
                <a:spcPts val="0"/>
              </a:spcAft>
              <a:buClr>
                <a:schemeClr val="lt1"/>
              </a:buClr>
              <a:buSzPts val="1200"/>
              <a:buChar char="●"/>
            </a:pPr>
            <a:r>
              <a:rPr lang="en-GB" sz="1200">
                <a:solidFill>
                  <a:schemeClr val="lt1"/>
                </a:solidFill>
              </a:rPr>
              <a:t>BSB30120 Certificate III in Business</a:t>
            </a:r>
            <a:br>
              <a:rPr lang="en-GB" sz="1200">
                <a:solidFill>
                  <a:schemeClr val="lt1"/>
                </a:solidFill>
              </a:rPr>
            </a:br>
            <a:r>
              <a:rPr lang="en-GB" sz="1200">
                <a:solidFill>
                  <a:schemeClr val="lt1"/>
                </a:solidFill>
              </a:rPr>
              <a:t>(max. 8 QCE Credits)</a:t>
            </a:r>
            <a:endParaRPr sz="1200">
              <a:solidFill>
                <a:schemeClr val="lt1"/>
              </a:solidFill>
            </a:endParaRPr>
          </a:p>
          <a:p>
            <a:pPr indent="-304800" lvl="0" marL="457200" rtl="0" algn="l">
              <a:lnSpc>
                <a:spcPct val="110000"/>
              </a:lnSpc>
              <a:spcBef>
                <a:spcPts val="1000"/>
              </a:spcBef>
              <a:spcAft>
                <a:spcPts val="1000"/>
              </a:spcAft>
              <a:buClr>
                <a:schemeClr val="lt1"/>
              </a:buClr>
              <a:buSzPts val="1200"/>
              <a:buChar char="●"/>
            </a:pPr>
            <a:r>
              <a:rPr lang="en-GB" sz="1200">
                <a:solidFill>
                  <a:schemeClr val="lt1"/>
                </a:solidFill>
              </a:rPr>
              <a:t>Successful completion of the Certificate III in Business may contribute towards a student’s Australian Tertiary Admission Rank (ATAR)</a:t>
            </a:r>
            <a:endParaRPr sz="1200">
              <a:solidFill>
                <a:schemeClr val="lt1"/>
              </a:solidFill>
            </a:endParaRPr>
          </a:p>
        </p:txBody>
      </p:sp>
      <p:sp>
        <p:nvSpPr>
          <p:cNvPr id="324" name="Google Shape;324;p25"/>
          <p:cNvSpPr txBox="1"/>
          <p:nvPr>
            <p:ph type="title"/>
          </p:nvPr>
        </p:nvSpPr>
        <p:spPr>
          <a:xfrm>
            <a:off x="5092125" y="1242575"/>
            <a:ext cx="3445500" cy="8319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SzPts val="1100"/>
              <a:buNone/>
            </a:pPr>
            <a:r>
              <a:rPr b="1" lang="en-GB" sz="2400">
                <a:solidFill>
                  <a:schemeClr val="lt1"/>
                </a:solidFill>
              </a:rPr>
              <a:t>WHAT DO STUDENTS ACHIEVE?</a:t>
            </a:r>
            <a:endParaRPr b="1" sz="2400">
              <a:solidFill>
                <a:schemeClr val="lt1"/>
              </a:solidFill>
            </a:endParaRPr>
          </a:p>
        </p:txBody>
      </p:sp>
      <p:sp>
        <p:nvSpPr>
          <p:cNvPr id="325" name="Google Shape;325;p25"/>
          <p:cNvSpPr txBox="1"/>
          <p:nvPr/>
        </p:nvSpPr>
        <p:spPr>
          <a:xfrm>
            <a:off x="6971168" y="238425"/>
            <a:ext cx="1906800" cy="9240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600"/>
              <a:buFont typeface="Arial"/>
              <a:buNone/>
            </a:pPr>
            <a:r>
              <a:rPr b="0" i="0" lang="en-GB" sz="600" u="none" cap="none" strike="noStrike">
                <a:solidFill>
                  <a:srgbClr val="EFEFEF"/>
                </a:solidFill>
                <a:latin typeface="Helvetica Neue"/>
                <a:ea typeface="Helvetica Neue"/>
                <a:cs typeface="Helvetica Neue"/>
                <a:sym typeface="Helvetica Neue"/>
              </a:rPr>
              <a:t>BSB30120 Certificate III in Business (Standalone)</a:t>
            </a:r>
            <a:endParaRPr b="0" i="0" sz="600" u="none" cap="none" strike="noStrike">
              <a:solidFill>
                <a:srgbClr val="EFEFEF"/>
              </a:solidFill>
              <a:latin typeface="Helvetica Neue"/>
              <a:ea typeface="Helvetica Neue"/>
              <a:cs typeface="Helvetica Neue"/>
              <a:sym typeface="Helvetica Neue"/>
            </a:endParaRPr>
          </a:p>
        </p:txBody>
      </p:sp>
      <p:pic>
        <p:nvPicPr>
          <p:cNvPr id="326" name="Google Shape;326;p25"/>
          <p:cNvPicPr preferRelativeResize="0"/>
          <p:nvPr/>
        </p:nvPicPr>
        <p:blipFill rotWithShape="1">
          <a:blip r:embed="rId4">
            <a:alphaModFix/>
          </a:blip>
          <a:srcRect b="0" l="28689" r="12023" t="0"/>
          <a:stretch/>
        </p:blipFill>
        <p:spPr>
          <a:xfrm>
            <a:off x="0" y="-2725"/>
            <a:ext cx="4571996" cy="5143502"/>
          </a:xfrm>
          <a:prstGeom prst="rect">
            <a:avLst/>
          </a:prstGeom>
          <a:noFill/>
          <a:ln>
            <a:noFill/>
          </a:ln>
        </p:spPr>
      </p:pic>
      <p:pic>
        <p:nvPicPr>
          <p:cNvPr id="327" name="Google Shape;327;p25"/>
          <p:cNvPicPr preferRelativeResize="0"/>
          <p:nvPr/>
        </p:nvPicPr>
        <p:blipFill rotWithShape="1">
          <a:blip r:embed="rId5">
            <a:alphaModFix/>
          </a:blip>
          <a:srcRect b="0" l="0" r="0" t="0"/>
          <a:stretch/>
        </p:blipFill>
        <p:spPr>
          <a:xfrm>
            <a:off x="202300" y="4645526"/>
            <a:ext cx="888525" cy="324225"/>
          </a:xfrm>
          <a:prstGeom prst="rect">
            <a:avLst/>
          </a:prstGeom>
          <a:noFill/>
          <a:ln>
            <a:noFill/>
          </a:ln>
        </p:spPr>
      </p:pic>
      <p:sp>
        <p:nvSpPr>
          <p:cNvPr id="328" name="Google Shape;328;p25"/>
          <p:cNvSpPr txBox="1"/>
          <p:nvPr>
            <p:ph idx="1" type="body"/>
          </p:nvPr>
        </p:nvSpPr>
        <p:spPr>
          <a:xfrm>
            <a:off x="5092125" y="4196725"/>
            <a:ext cx="3229800" cy="466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i="1" lang="en-GB" sz="900">
                <a:solidFill>
                  <a:schemeClr val="lt1"/>
                </a:solidFill>
              </a:rPr>
              <a:t>*Students eligible for an Australian Tertiary Admission Rank (ATAR) may be able to use their completed Certificate III to contribute towards their ATAR. For more information contact your VET Coordinator.</a:t>
            </a:r>
            <a:endParaRPr i="1" sz="900">
              <a:solidFill>
                <a:schemeClr val="lt1"/>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332" name="Shape 332"/>
        <p:cNvGrpSpPr/>
        <p:nvPr/>
      </p:nvGrpSpPr>
      <p:grpSpPr>
        <a:xfrm>
          <a:off x="0" y="0"/>
          <a:ext cx="0" cy="0"/>
          <a:chOff x="0" y="0"/>
          <a:chExt cx="0" cy="0"/>
        </a:xfrm>
      </p:grpSpPr>
      <p:pic>
        <p:nvPicPr>
          <p:cNvPr id="333" name="Google Shape;333;p26"/>
          <p:cNvPicPr preferRelativeResize="0"/>
          <p:nvPr/>
        </p:nvPicPr>
        <p:blipFill rotWithShape="1">
          <a:blip r:embed="rId3">
            <a:alphaModFix amt="70000"/>
          </a:blip>
          <a:srcRect b="0" l="0" r="0" t="0"/>
          <a:stretch/>
        </p:blipFill>
        <p:spPr>
          <a:xfrm>
            <a:off x="202300" y="4645526"/>
            <a:ext cx="888525" cy="324225"/>
          </a:xfrm>
          <a:prstGeom prst="rect">
            <a:avLst/>
          </a:prstGeom>
          <a:noFill/>
          <a:ln>
            <a:noFill/>
          </a:ln>
        </p:spPr>
      </p:pic>
      <p:sp>
        <p:nvSpPr>
          <p:cNvPr id="334" name="Google Shape;334;p26"/>
          <p:cNvSpPr txBox="1"/>
          <p:nvPr/>
        </p:nvSpPr>
        <p:spPr>
          <a:xfrm>
            <a:off x="6971168" y="238425"/>
            <a:ext cx="1906800" cy="9240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600"/>
              <a:buFont typeface="Arial"/>
              <a:buNone/>
            </a:pPr>
            <a:r>
              <a:rPr b="0" i="0" lang="en-GB" sz="600" u="none" cap="none" strike="noStrike">
                <a:solidFill>
                  <a:srgbClr val="EFEFEF"/>
                </a:solidFill>
                <a:latin typeface="Helvetica Neue"/>
                <a:ea typeface="Helvetica Neue"/>
                <a:cs typeface="Helvetica Neue"/>
                <a:sym typeface="Helvetica Neue"/>
              </a:rPr>
              <a:t>BSB30120 Certificate III in Business (Standalone)</a:t>
            </a:r>
            <a:endParaRPr b="0" i="0" sz="600" u="none" cap="none" strike="noStrike">
              <a:solidFill>
                <a:srgbClr val="EFEFEF"/>
              </a:solidFill>
              <a:latin typeface="Helvetica Neue"/>
              <a:ea typeface="Helvetica Neue"/>
              <a:cs typeface="Helvetica Neue"/>
              <a:sym typeface="Helvetica Neue"/>
            </a:endParaRPr>
          </a:p>
        </p:txBody>
      </p:sp>
      <p:graphicFrame>
        <p:nvGraphicFramePr>
          <p:cNvPr id="335" name="Google Shape;335;p26"/>
          <p:cNvGraphicFramePr/>
          <p:nvPr/>
        </p:nvGraphicFramePr>
        <p:xfrm>
          <a:off x="2278250" y="443900"/>
          <a:ext cx="3000000" cy="3000000"/>
        </p:xfrm>
        <a:graphic>
          <a:graphicData uri="http://schemas.openxmlformats.org/drawingml/2006/table">
            <a:tbl>
              <a:tblPr>
                <a:noFill/>
                <a:tableStyleId>{6EF70DF7-E708-4266-BADA-7CB597A1AB38}</a:tableStyleId>
              </a:tblPr>
              <a:tblGrid>
                <a:gridCol w="592650"/>
                <a:gridCol w="2647875"/>
              </a:tblGrid>
              <a:tr h="214800">
                <a:tc rowSpan="4">
                  <a:txBody>
                    <a:bodyPr/>
                    <a:lstStyle/>
                    <a:p>
                      <a:pPr indent="0" lvl="0" marL="0" marR="0" rtl="0" algn="ctr">
                        <a:lnSpc>
                          <a:spcPct val="100000"/>
                        </a:lnSpc>
                        <a:spcBef>
                          <a:spcPts val="0"/>
                        </a:spcBef>
                        <a:spcAft>
                          <a:spcPts val="0"/>
                        </a:spcAft>
                        <a:buClr>
                          <a:srgbClr val="000000"/>
                        </a:buClr>
                        <a:buSzPts val="800"/>
                        <a:buFont typeface="Arial"/>
                        <a:buNone/>
                      </a:pPr>
                      <a:r>
                        <a:rPr b="1" lang="en-GB" sz="800" u="none" cap="none" strike="noStrike">
                          <a:solidFill>
                            <a:schemeClr val="accent1"/>
                          </a:solidFill>
                          <a:latin typeface="Helvetica Neue"/>
                          <a:ea typeface="Helvetica Neue"/>
                          <a:cs typeface="Helvetica Neue"/>
                          <a:sym typeface="Helvetica Neue"/>
                        </a:rPr>
                        <a:t>TERM 1</a:t>
                      </a:r>
                      <a:endParaRPr b="1" sz="800" u="none" cap="none" strike="noStrike">
                        <a:solidFill>
                          <a:schemeClr val="accent1"/>
                        </a:solidFill>
                        <a:latin typeface="Helvetica Neue"/>
                        <a:ea typeface="Helvetica Neue"/>
                        <a:cs typeface="Helvetica Neue"/>
                        <a:sym typeface="Helvetica Neue"/>
                      </a:endParaRPr>
                    </a:p>
                  </a:txBody>
                  <a:tcPr marT="36000" marB="36000" marR="91425" marL="91425" anchor="ctr">
                    <a:solidFill>
                      <a:schemeClr val="lt1"/>
                    </a:solidFill>
                  </a:tcPr>
                </a:tc>
                <a:tc>
                  <a:txBody>
                    <a:bodyPr/>
                    <a:lstStyle/>
                    <a:p>
                      <a:pPr indent="0" lvl="0" marL="0" marR="0" rtl="0" algn="l">
                        <a:lnSpc>
                          <a:spcPct val="100000"/>
                        </a:lnSpc>
                        <a:spcBef>
                          <a:spcPts val="0"/>
                        </a:spcBef>
                        <a:spcAft>
                          <a:spcPts val="0"/>
                        </a:spcAft>
                        <a:buClr>
                          <a:srgbClr val="000000"/>
                        </a:buClr>
                        <a:buSzPts val="800"/>
                        <a:buFont typeface="Arial"/>
                        <a:buNone/>
                      </a:pPr>
                      <a:r>
                        <a:rPr b="1" lang="en-GB" sz="800" u="none" cap="none" strike="noStrike">
                          <a:solidFill>
                            <a:schemeClr val="accent1"/>
                          </a:solidFill>
                          <a:latin typeface="Helvetica Neue"/>
                          <a:ea typeface="Helvetica Neue"/>
                          <a:cs typeface="Helvetica Neue"/>
                          <a:sym typeface="Helvetica Neue"/>
                        </a:rPr>
                        <a:t>TOPICS</a:t>
                      </a:r>
                      <a:endParaRPr b="1" sz="800" u="none" cap="none" strike="noStrike">
                        <a:solidFill>
                          <a:schemeClr val="accent1"/>
                        </a:solidFill>
                        <a:latin typeface="Helvetica Neue"/>
                        <a:ea typeface="Helvetica Neue"/>
                        <a:cs typeface="Helvetica Neue"/>
                        <a:sym typeface="Helvetica Neue"/>
                      </a:endParaRPr>
                    </a:p>
                  </a:txBody>
                  <a:tcPr marT="36000" marB="36000" marR="91425" marL="91425" anchor="ctr">
                    <a:solidFill>
                      <a:schemeClr val="lt1"/>
                    </a:solidFill>
                  </a:tcPr>
                </a:tc>
              </a:tr>
              <a:tr h="101600">
                <a:tc vMerge="1"/>
                <a:tc>
                  <a:txBody>
                    <a:bodyPr/>
                    <a:lstStyle/>
                    <a:p>
                      <a:pPr indent="0" lvl="0" marL="0" marR="0" rtl="0" algn="l">
                        <a:lnSpc>
                          <a:spcPct val="100000"/>
                        </a:lnSpc>
                        <a:spcBef>
                          <a:spcPts val="0"/>
                        </a:spcBef>
                        <a:spcAft>
                          <a:spcPts val="0"/>
                        </a:spcAft>
                        <a:buClr>
                          <a:srgbClr val="000000"/>
                        </a:buClr>
                        <a:buSzPts val="800"/>
                        <a:buFont typeface="Arial"/>
                        <a:buNone/>
                      </a:pPr>
                      <a:r>
                        <a:rPr lang="en-GB" sz="800" u="none" cap="none" strike="noStrike">
                          <a:solidFill>
                            <a:srgbClr val="434343"/>
                          </a:solidFill>
                          <a:latin typeface="Helvetica Neue"/>
                          <a:ea typeface="Helvetica Neue"/>
                          <a:cs typeface="Helvetica Neue"/>
                          <a:sym typeface="Helvetica Neue"/>
                        </a:rPr>
                        <a:t>Introduction to the Business Services Industry</a:t>
                      </a:r>
                      <a:endParaRPr sz="800" u="none" cap="none" strike="noStrike">
                        <a:solidFill>
                          <a:srgbClr val="434343"/>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800"/>
                        <a:buFont typeface="Arial"/>
                        <a:buNone/>
                      </a:pPr>
                      <a:r>
                        <a:rPr lang="en-GB" sz="800">
                          <a:solidFill>
                            <a:srgbClr val="434343"/>
                          </a:solidFill>
                          <a:latin typeface="Helvetica Neue"/>
                          <a:ea typeface="Helvetica Neue"/>
                          <a:cs typeface="Helvetica Neue"/>
                          <a:sym typeface="Helvetica Neue"/>
                        </a:rPr>
                        <a:t>Introduction to Entrepreneurship and Business</a:t>
                      </a:r>
                      <a:endParaRPr sz="800">
                        <a:solidFill>
                          <a:srgbClr val="434343"/>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800"/>
                        <a:buFont typeface="Arial"/>
                        <a:buNone/>
                      </a:pPr>
                      <a:r>
                        <a:rPr lang="en-GB" sz="800">
                          <a:solidFill>
                            <a:srgbClr val="434343"/>
                          </a:solidFill>
                          <a:latin typeface="Helvetica Neue"/>
                          <a:ea typeface="Helvetica Neue"/>
                          <a:cs typeface="Helvetica Neue"/>
                          <a:sym typeface="Helvetica Neue"/>
                        </a:rPr>
                        <a:t>Introduction to Personal Finances</a:t>
                      </a:r>
                      <a:endParaRPr sz="800">
                        <a:solidFill>
                          <a:srgbClr val="434343"/>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800"/>
                        <a:buFont typeface="Arial"/>
                        <a:buNone/>
                      </a:pPr>
                      <a:r>
                        <a:rPr lang="en-GB" sz="800">
                          <a:solidFill>
                            <a:srgbClr val="434343"/>
                          </a:solidFill>
                          <a:latin typeface="Helvetica Neue"/>
                          <a:ea typeface="Helvetica Neue"/>
                          <a:cs typeface="Helvetica Neue"/>
                          <a:sym typeface="Helvetica Neue"/>
                        </a:rPr>
                        <a:t>Introduction to Tourism</a:t>
                      </a:r>
                      <a:endParaRPr sz="800" u="none" cap="none" strike="noStrike">
                        <a:solidFill>
                          <a:srgbClr val="434343"/>
                        </a:solidFill>
                        <a:latin typeface="Helvetica Neue"/>
                        <a:ea typeface="Helvetica Neue"/>
                        <a:cs typeface="Helvetica Neue"/>
                        <a:sym typeface="Helvetica Neue"/>
                      </a:endParaRPr>
                    </a:p>
                  </a:txBody>
                  <a:tcPr marT="36000" marB="36000" marR="91425" marL="91425" anchor="ctr">
                    <a:solidFill>
                      <a:srgbClr val="FFFFFF">
                        <a:alpha val="69803"/>
                      </a:srgbClr>
                    </a:solidFill>
                  </a:tcPr>
                </a:tc>
              </a:tr>
              <a:tr h="207575">
                <a:tc vMerge="1"/>
                <a:tc>
                  <a:txBody>
                    <a:bodyPr/>
                    <a:lstStyle/>
                    <a:p>
                      <a:pPr indent="0" lvl="0" marL="0" marR="0" rtl="0" algn="l">
                        <a:lnSpc>
                          <a:spcPct val="100000"/>
                        </a:lnSpc>
                        <a:spcBef>
                          <a:spcPts val="0"/>
                        </a:spcBef>
                        <a:spcAft>
                          <a:spcPts val="0"/>
                        </a:spcAft>
                        <a:buClr>
                          <a:srgbClr val="000000"/>
                        </a:buClr>
                        <a:buSzPts val="800"/>
                        <a:buFont typeface="Arial"/>
                        <a:buNone/>
                      </a:pPr>
                      <a:r>
                        <a:rPr b="1" lang="en-GB" sz="800" u="none" cap="none" strike="noStrike">
                          <a:solidFill>
                            <a:schemeClr val="accent1"/>
                          </a:solidFill>
                          <a:latin typeface="Helvetica Neue"/>
                          <a:ea typeface="Helvetica Neue"/>
                          <a:cs typeface="Helvetica Neue"/>
                          <a:sym typeface="Helvetica Neue"/>
                        </a:rPr>
                        <a:t>PROJECTS</a:t>
                      </a:r>
                      <a:endParaRPr b="1" sz="800" u="none" cap="none" strike="noStrike">
                        <a:solidFill>
                          <a:schemeClr val="accent1"/>
                        </a:solidFill>
                        <a:latin typeface="Helvetica Neue"/>
                        <a:ea typeface="Helvetica Neue"/>
                        <a:cs typeface="Helvetica Neue"/>
                        <a:sym typeface="Helvetica Neue"/>
                      </a:endParaRPr>
                    </a:p>
                  </a:txBody>
                  <a:tcPr marT="36000" marB="36000" marR="91425" marL="91425" anchor="ctr">
                    <a:solidFill>
                      <a:schemeClr val="lt1"/>
                    </a:solidFill>
                  </a:tcPr>
                </a:tc>
              </a:tr>
              <a:tr h="101600">
                <a:tc vMerge="1"/>
                <a:tc>
                  <a:txBody>
                    <a:bodyPr/>
                    <a:lstStyle/>
                    <a:p>
                      <a:pPr indent="0" lvl="0" marL="0" marR="0" rtl="0" algn="l">
                        <a:lnSpc>
                          <a:spcPct val="100000"/>
                        </a:lnSpc>
                        <a:spcBef>
                          <a:spcPts val="0"/>
                        </a:spcBef>
                        <a:spcAft>
                          <a:spcPts val="0"/>
                        </a:spcAft>
                        <a:buClr>
                          <a:srgbClr val="000000"/>
                        </a:buClr>
                        <a:buSzPts val="800"/>
                        <a:buFont typeface="Arial"/>
                        <a:buNone/>
                      </a:pPr>
                      <a:r>
                        <a:rPr lang="en-GB" sz="800">
                          <a:solidFill>
                            <a:srgbClr val="434343"/>
                          </a:solidFill>
                          <a:latin typeface="Helvetica Neue"/>
                          <a:ea typeface="Helvetica Neue"/>
                          <a:cs typeface="Helvetica Neue"/>
                          <a:sym typeface="Helvetica Neue"/>
                        </a:rPr>
                        <a:t>Research Business Topics</a:t>
                      </a:r>
                      <a:endParaRPr sz="800" u="none" cap="none" strike="noStrike">
                        <a:solidFill>
                          <a:srgbClr val="434343"/>
                        </a:solidFill>
                        <a:latin typeface="Helvetica Neue"/>
                        <a:ea typeface="Helvetica Neue"/>
                        <a:cs typeface="Helvetica Neue"/>
                        <a:sym typeface="Helvetica Neue"/>
                      </a:endParaRPr>
                    </a:p>
                  </a:txBody>
                  <a:tcPr marT="36000" marB="36000" marR="91425" marL="91425" anchor="ctr">
                    <a:solidFill>
                      <a:srgbClr val="FFFFFF">
                        <a:alpha val="69803"/>
                      </a:srgbClr>
                    </a:solidFill>
                  </a:tcPr>
                </a:tc>
              </a:tr>
            </a:tbl>
          </a:graphicData>
        </a:graphic>
      </p:graphicFrame>
      <p:graphicFrame>
        <p:nvGraphicFramePr>
          <p:cNvPr id="336" name="Google Shape;336;p26"/>
          <p:cNvGraphicFramePr/>
          <p:nvPr/>
        </p:nvGraphicFramePr>
        <p:xfrm>
          <a:off x="2278250" y="3772825"/>
          <a:ext cx="3000000" cy="3000000"/>
        </p:xfrm>
        <a:graphic>
          <a:graphicData uri="http://schemas.openxmlformats.org/drawingml/2006/table">
            <a:tbl>
              <a:tblPr>
                <a:noFill/>
                <a:tableStyleId>{6EF70DF7-E708-4266-BADA-7CB597A1AB38}</a:tableStyleId>
              </a:tblPr>
              <a:tblGrid>
                <a:gridCol w="554725"/>
                <a:gridCol w="2685800"/>
              </a:tblGrid>
              <a:tr h="217275">
                <a:tc rowSpan="4">
                  <a:txBody>
                    <a:bodyPr/>
                    <a:lstStyle/>
                    <a:p>
                      <a:pPr indent="0" lvl="0" marL="0" marR="0" rtl="0" algn="ctr">
                        <a:lnSpc>
                          <a:spcPct val="100000"/>
                        </a:lnSpc>
                        <a:spcBef>
                          <a:spcPts val="0"/>
                        </a:spcBef>
                        <a:spcAft>
                          <a:spcPts val="0"/>
                        </a:spcAft>
                        <a:buClr>
                          <a:srgbClr val="000000"/>
                        </a:buClr>
                        <a:buSzPts val="800"/>
                        <a:buFont typeface="Arial"/>
                        <a:buNone/>
                      </a:pPr>
                      <a:r>
                        <a:rPr b="1" lang="en-GB" sz="800" u="none" cap="none" strike="noStrike">
                          <a:solidFill>
                            <a:schemeClr val="accent1"/>
                          </a:solidFill>
                          <a:latin typeface="Helvetica Neue"/>
                          <a:ea typeface="Helvetica Neue"/>
                          <a:cs typeface="Helvetica Neue"/>
                          <a:sym typeface="Helvetica Neue"/>
                        </a:rPr>
                        <a:t>TERM 4</a:t>
                      </a:r>
                      <a:endParaRPr b="1" sz="800" u="none" cap="none" strike="noStrike">
                        <a:solidFill>
                          <a:schemeClr val="accent1"/>
                        </a:solidFill>
                        <a:latin typeface="Helvetica Neue"/>
                        <a:ea typeface="Helvetica Neue"/>
                        <a:cs typeface="Helvetica Neue"/>
                        <a:sym typeface="Helvetica Neue"/>
                      </a:endParaRPr>
                    </a:p>
                  </a:txBody>
                  <a:tcPr marT="36000" marB="36000" marR="91425" marL="91425" anchor="ctr">
                    <a:solidFill>
                      <a:schemeClr val="lt1"/>
                    </a:solidFill>
                  </a:tcPr>
                </a:tc>
                <a:tc>
                  <a:txBody>
                    <a:bodyPr/>
                    <a:lstStyle/>
                    <a:p>
                      <a:pPr indent="0" lvl="0" marL="0" marR="0" rtl="0" algn="l">
                        <a:lnSpc>
                          <a:spcPct val="100000"/>
                        </a:lnSpc>
                        <a:spcBef>
                          <a:spcPts val="0"/>
                        </a:spcBef>
                        <a:spcAft>
                          <a:spcPts val="0"/>
                        </a:spcAft>
                        <a:buClr>
                          <a:srgbClr val="000000"/>
                        </a:buClr>
                        <a:buSzPts val="800"/>
                        <a:buFont typeface="Arial"/>
                        <a:buNone/>
                      </a:pPr>
                      <a:r>
                        <a:rPr b="1" lang="en-GB" sz="800" u="none" cap="none" strike="noStrike">
                          <a:solidFill>
                            <a:schemeClr val="accent1"/>
                          </a:solidFill>
                          <a:latin typeface="Helvetica Neue"/>
                          <a:ea typeface="Helvetica Neue"/>
                          <a:cs typeface="Helvetica Neue"/>
                          <a:sym typeface="Helvetica Neue"/>
                        </a:rPr>
                        <a:t>TOPICS</a:t>
                      </a:r>
                      <a:endParaRPr b="1" sz="800" u="none" cap="none" strike="noStrike">
                        <a:solidFill>
                          <a:schemeClr val="accent1"/>
                        </a:solidFill>
                        <a:latin typeface="Helvetica Neue"/>
                        <a:ea typeface="Helvetica Neue"/>
                        <a:cs typeface="Helvetica Neue"/>
                        <a:sym typeface="Helvetica Neue"/>
                      </a:endParaRPr>
                    </a:p>
                  </a:txBody>
                  <a:tcPr marT="36000" marB="36000" marR="91425" marL="91425" anchor="ctr">
                    <a:solidFill>
                      <a:schemeClr val="lt1"/>
                    </a:solidFill>
                  </a:tcPr>
                </a:tc>
              </a:tr>
              <a:tr h="198500">
                <a:tc vMerge="1"/>
                <a:tc>
                  <a:txBody>
                    <a:bodyPr/>
                    <a:lstStyle/>
                    <a:p>
                      <a:pPr indent="0" lvl="0" marL="0" rtl="0" algn="l">
                        <a:spcBef>
                          <a:spcPts val="0"/>
                        </a:spcBef>
                        <a:spcAft>
                          <a:spcPts val="0"/>
                        </a:spcAft>
                        <a:buClr>
                          <a:schemeClr val="dk1"/>
                        </a:buClr>
                        <a:buSzPts val="800"/>
                        <a:buFont typeface="Arial"/>
                        <a:buNone/>
                      </a:pPr>
                      <a:r>
                        <a:rPr lang="en-GB" sz="800">
                          <a:solidFill>
                            <a:srgbClr val="434343"/>
                          </a:solidFill>
                          <a:latin typeface="Helvetica Neue"/>
                          <a:ea typeface="Helvetica Neue"/>
                          <a:cs typeface="Helvetica Neue"/>
                          <a:sym typeface="Helvetica Neue"/>
                        </a:rPr>
                        <a:t>Develop and Apply Knowledge of Personal Finances</a:t>
                      </a:r>
                      <a:endParaRPr sz="800" u="none" cap="none" strike="noStrike">
                        <a:solidFill>
                          <a:srgbClr val="434343"/>
                        </a:solidFill>
                        <a:latin typeface="Helvetica Neue"/>
                        <a:ea typeface="Helvetica Neue"/>
                        <a:cs typeface="Helvetica Neue"/>
                        <a:sym typeface="Helvetica Neue"/>
                      </a:endParaRPr>
                    </a:p>
                  </a:txBody>
                  <a:tcPr marT="36000" marB="36000" marR="91425" marL="91425" anchor="ctr">
                    <a:solidFill>
                      <a:srgbClr val="FFFFFF">
                        <a:alpha val="69803"/>
                      </a:srgbClr>
                    </a:solidFill>
                  </a:tcPr>
                </a:tc>
              </a:tr>
              <a:tr h="222075">
                <a:tc vMerge="1"/>
                <a:tc>
                  <a:txBody>
                    <a:bodyPr/>
                    <a:lstStyle/>
                    <a:p>
                      <a:pPr indent="0" lvl="0" marL="0" marR="0" rtl="0" algn="l">
                        <a:lnSpc>
                          <a:spcPct val="100000"/>
                        </a:lnSpc>
                        <a:spcBef>
                          <a:spcPts val="0"/>
                        </a:spcBef>
                        <a:spcAft>
                          <a:spcPts val="0"/>
                        </a:spcAft>
                        <a:buClr>
                          <a:srgbClr val="000000"/>
                        </a:buClr>
                        <a:buSzPts val="800"/>
                        <a:buFont typeface="Arial"/>
                        <a:buNone/>
                      </a:pPr>
                      <a:r>
                        <a:rPr b="1" lang="en-GB" sz="800" u="none" cap="none" strike="noStrike">
                          <a:solidFill>
                            <a:schemeClr val="accent1"/>
                          </a:solidFill>
                          <a:latin typeface="Helvetica Neue"/>
                          <a:ea typeface="Helvetica Neue"/>
                          <a:cs typeface="Helvetica Neue"/>
                          <a:sym typeface="Helvetica Neue"/>
                        </a:rPr>
                        <a:t>PROJECTS</a:t>
                      </a:r>
                      <a:endParaRPr b="1" sz="800" u="none" cap="none" strike="noStrike">
                        <a:solidFill>
                          <a:schemeClr val="accent1"/>
                        </a:solidFill>
                        <a:latin typeface="Helvetica Neue"/>
                        <a:ea typeface="Helvetica Neue"/>
                        <a:cs typeface="Helvetica Neue"/>
                        <a:sym typeface="Helvetica Neue"/>
                      </a:endParaRPr>
                    </a:p>
                  </a:txBody>
                  <a:tcPr marT="36000" marB="36000" marR="91425" marL="91425" anchor="ctr">
                    <a:solidFill>
                      <a:schemeClr val="lt1"/>
                    </a:solidFill>
                  </a:tcPr>
                </a:tc>
              </a:tr>
              <a:tr h="142600">
                <a:tc vMerge="1"/>
                <a:tc>
                  <a:txBody>
                    <a:bodyPr/>
                    <a:lstStyle/>
                    <a:p>
                      <a:pPr indent="0" lvl="0" marL="0" marR="0" rtl="0" algn="l">
                        <a:lnSpc>
                          <a:spcPct val="100000"/>
                        </a:lnSpc>
                        <a:spcBef>
                          <a:spcPts val="0"/>
                        </a:spcBef>
                        <a:spcAft>
                          <a:spcPts val="0"/>
                        </a:spcAft>
                        <a:buClr>
                          <a:srgbClr val="000000"/>
                        </a:buClr>
                        <a:buSzPts val="800"/>
                        <a:buFont typeface="Arial"/>
                        <a:buNone/>
                      </a:pPr>
                      <a:r>
                        <a:rPr lang="en-GB" sz="800">
                          <a:solidFill>
                            <a:srgbClr val="434343"/>
                          </a:solidFill>
                          <a:latin typeface="Helvetica Neue"/>
                          <a:ea typeface="Helvetica Neue"/>
                          <a:cs typeface="Helvetica Neue"/>
                          <a:sym typeface="Helvetica Neue"/>
                        </a:rPr>
                        <a:t>Personal Budget for the Future</a:t>
                      </a:r>
                      <a:endParaRPr sz="800" u="none" cap="none" strike="noStrike">
                        <a:solidFill>
                          <a:srgbClr val="434343"/>
                        </a:solidFill>
                        <a:latin typeface="Helvetica Neue"/>
                        <a:ea typeface="Helvetica Neue"/>
                        <a:cs typeface="Helvetica Neue"/>
                        <a:sym typeface="Helvetica Neue"/>
                      </a:endParaRPr>
                    </a:p>
                  </a:txBody>
                  <a:tcPr marT="36000" marB="36000" marR="91425" marL="91425" anchor="ctr">
                    <a:solidFill>
                      <a:srgbClr val="FFFFFF">
                        <a:alpha val="69803"/>
                      </a:srgbClr>
                    </a:solidFill>
                  </a:tcPr>
                </a:tc>
              </a:tr>
            </a:tbl>
          </a:graphicData>
        </a:graphic>
      </p:graphicFrame>
      <p:graphicFrame>
        <p:nvGraphicFramePr>
          <p:cNvPr id="337" name="Google Shape;337;p26"/>
          <p:cNvGraphicFramePr/>
          <p:nvPr/>
        </p:nvGraphicFramePr>
        <p:xfrm>
          <a:off x="2278250" y="1722938"/>
          <a:ext cx="3000000" cy="3000000"/>
        </p:xfrm>
        <a:graphic>
          <a:graphicData uri="http://schemas.openxmlformats.org/drawingml/2006/table">
            <a:tbl>
              <a:tblPr>
                <a:noFill/>
                <a:tableStyleId>{6EF70DF7-E708-4266-BADA-7CB597A1AB38}</a:tableStyleId>
              </a:tblPr>
              <a:tblGrid>
                <a:gridCol w="592650"/>
                <a:gridCol w="2647875"/>
              </a:tblGrid>
              <a:tr h="250925">
                <a:tc rowSpan="4">
                  <a:txBody>
                    <a:bodyPr/>
                    <a:lstStyle/>
                    <a:p>
                      <a:pPr indent="0" lvl="0" marL="0" marR="0" rtl="0" algn="ctr">
                        <a:lnSpc>
                          <a:spcPct val="100000"/>
                        </a:lnSpc>
                        <a:spcBef>
                          <a:spcPts val="0"/>
                        </a:spcBef>
                        <a:spcAft>
                          <a:spcPts val="0"/>
                        </a:spcAft>
                        <a:buClr>
                          <a:srgbClr val="000000"/>
                        </a:buClr>
                        <a:buSzPts val="800"/>
                        <a:buFont typeface="Arial"/>
                        <a:buNone/>
                      </a:pPr>
                      <a:r>
                        <a:rPr b="1" lang="en-GB" sz="800" u="none" cap="none" strike="noStrike">
                          <a:solidFill>
                            <a:schemeClr val="accent1"/>
                          </a:solidFill>
                          <a:latin typeface="Helvetica Neue"/>
                          <a:ea typeface="Helvetica Neue"/>
                          <a:cs typeface="Helvetica Neue"/>
                          <a:sym typeface="Helvetica Neue"/>
                        </a:rPr>
                        <a:t>TERM 2</a:t>
                      </a:r>
                      <a:endParaRPr b="1" sz="800" u="none" cap="none" strike="noStrike">
                        <a:solidFill>
                          <a:schemeClr val="accent1"/>
                        </a:solidFill>
                        <a:latin typeface="Helvetica Neue"/>
                        <a:ea typeface="Helvetica Neue"/>
                        <a:cs typeface="Helvetica Neue"/>
                        <a:sym typeface="Helvetica Neue"/>
                      </a:endParaRPr>
                    </a:p>
                  </a:txBody>
                  <a:tcPr marT="91425" marB="91425" marR="91425" marL="91425" anchor="ctr">
                    <a:solidFill>
                      <a:schemeClr val="lt1"/>
                    </a:solidFill>
                  </a:tcPr>
                </a:tc>
                <a:tc>
                  <a:txBody>
                    <a:bodyPr/>
                    <a:lstStyle/>
                    <a:p>
                      <a:pPr indent="0" lvl="0" marL="0" marR="0" rtl="0" algn="l">
                        <a:lnSpc>
                          <a:spcPct val="100000"/>
                        </a:lnSpc>
                        <a:spcBef>
                          <a:spcPts val="0"/>
                        </a:spcBef>
                        <a:spcAft>
                          <a:spcPts val="0"/>
                        </a:spcAft>
                        <a:buClr>
                          <a:srgbClr val="000000"/>
                        </a:buClr>
                        <a:buSzPts val="800"/>
                        <a:buFont typeface="Arial"/>
                        <a:buNone/>
                      </a:pPr>
                      <a:r>
                        <a:rPr b="1" lang="en-GB" sz="800" u="none" cap="none" strike="noStrike">
                          <a:solidFill>
                            <a:schemeClr val="accent1"/>
                          </a:solidFill>
                          <a:latin typeface="Helvetica Neue"/>
                          <a:ea typeface="Helvetica Neue"/>
                          <a:cs typeface="Helvetica Neue"/>
                          <a:sym typeface="Helvetica Neue"/>
                        </a:rPr>
                        <a:t>TOPICS</a:t>
                      </a:r>
                      <a:endParaRPr b="1" sz="800" u="none" cap="none" strike="noStrike">
                        <a:solidFill>
                          <a:schemeClr val="accent1"/>
                        </a:solidFill>
                        <a:latin typeface="Helvetica Neue"/>
                        <a:ea typeface="Helvetica Neue"/>
                        <a:cs typeface="Helvetica Neue"/>
                        <a:sym typeface="Helvetica Neue"/>
                      </a:endParaRPr>
                    </a:p>
                  </a:txBody>
                  <a:tcPr marT="36000" marB="36000" marR="91425" marL="91425" anchor="ctr">
                    <a:lnB cap="flat" cmpd="sng" w="9525">
                      <a:solidFill>
                        <a:srgbClr val="9E9E9E"/>
                      </a:solidFill>
                      <a:prstDash val="solid"/>
                      <a:round/>
                      <a:headEnd len="sm" w="sm" type="none"/>
                      <a:tailEnd len="sm" w="sm" type="none"/>
                    </a:lnB>
                    <a:solidFill>
                      <a:schemeClr val="lt1"/>
                    </a:solidFill>
                  </a:tcPr>
                </a:tc>
              </a:tr>
              <a:tr h="120900">
                <a:tc vMerge="1"/>
                <a:tc>
                  <a:txBody>
                    <a:bodyPr/>
                    <a:lstStyle/>
                    <a:p>
                      <a:pPr indent="0" lvl="0" marL="0" marR="0" rtl="0" algn="l">
                        <a:lnSpc>
                          <a:spcPct val="100000"/>
                        </a:lnSpc>
                        <a:spcBef>
                          <a:spcPts val="0"/>
                        </a:spcBef>
                        <a:spcAft>
                          <a:spcPts val="0"/>
                        </a:spcAft>
                        <a:buClr>
                          <a:srgbClr val="000000"/>
                        </a:buClr>
                        <a:buSzPts val="800"/>
                        <a:buFont typeface="Arial"/>
                        <a:buNone/>
                      </a:pPr>
                      <a:r>
                        <a:rPr lang="en-GB" sz="800">
                          <a:solidFill>
                            <a:srgbClr val="434343"/>
                          </a:solidFill>
                          <a:latin typeface="Helvetica Neue"/>
                          <a:ea typeface="Helvetica Neue"/>
                          <a:cs typeface="Helvetica Neue"/>
                          <a:sym typeface="Helvetica Neue"/>
                        </a:rPr>
                        <a:t>Research Topics and Create a Group Presentation</a:t>
                      </a:r>
                      <a:endParaRPr sz="800" u="none" cap="none" strike="noStrike">
                        <a:solidFill>
                          <a:srgbClr val="434343"/>
                        </a:solidFill>
                        <a:latin typeface="Helvetica Neue"/>
                        <a:ea typeface="Helvetica Neue"/>
                        <a:cs typeface="Helvetica Neue"/>
                        <a:sym typeface="Helvetica Neue"/>
                      </a:endParaRPr>
                    </a:p>
                  </a:txBody>
                  <a:tcPr marT="36000" marB="36000"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alpha val="69803"/>
                      </a:srgbClr>
                    </a:solidFill>
                  </a:tcPr>
                </a:tc>
              </a:tr>
              <a:tr h="229225">
                <a:tc vMerge="1"/>
                <a:tc>
                  <a:txBody>
                    <a:bodyPr/>
                    <a:lstStyle/>
                    <a:p>
                      <a:pPr indent="0" lvl="0" marL="0" marR="0" rtl="0" algn="l">
                        <a:lnSpc>
                          <a:spcPct val="100000"/>
                        </a:lnSpc>
                        <a:spcBef>
                          <a:spcPts val="0"/>
                        </a:spcBef>
                        <a:spcAft>
                          <a:spcPts val="0"/>
                        </a:spcAft>
                        <a:buClr>
                          <a:srgbClr val="000000"/>
                        </a:buClr>
                        <a:buSzPts val="800"/>
                        <a:buFont typeface="Arial"/>
                        <a:buNone/>
                      </a:pPr>
                      <a:r>
                        <a:rPr b="1" lang="en-GB" sz="800" u="none" cap="none" strike="noStrike">
                          <a:solidFill>
                            <a:schemeClr val="accent1"/>
                          </a:solidFill>
                          <a:latin typeface="Helvetica Neue"/>
                          <a:ea typeface="Helvetica Neue"/>
                          <a:cs typeface="Helvetica Neue"/>
                          <a:sym typeface="Helvetica Neue"/>
                        </a:rPr>
                        <a:t>PROJECTS</a:t>
                      </a:r>
                      <a:endParaRPr b="1" sz="800" u="none" cap="none" strike="noStrike">
                        <a:solidFill>
                          <a:schemeClr val="accent1"/>
                        </a:solidFill>
                        <a:latin typeface="Helvetica Neue"/>
                        <a:ea typeface="Helvetica Neue"/>
                        <a:cs typeface="Helvetica Neue"/>
                        <a:sym typeface="Helvetica Neue"/>
                      </a:endParaRPr>
                    </a:p>
                  </a:txBody>
                  <a:tcPr marT="36000" marB="36000"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1"/>
                    </a:solidFill>
                  </a:tcPr>
                </a:tc>
              </a:tr>
              <a:tr h="123375">
                <a:tc vMerge="1"/>
                <a:tc>
                  <a:txBody>
                    <a:bodyPr/>
                    <a:lstStyle/>
                    <a:p>
                      <a:pPr indent="0" lvl="0" marL="0" marR="0" rtl="0" algn="l">
                        <a:lnSpc>
                          <a:spcPct val="100000"/>
                        </a:lnSpc>
                        <a:spcBef>
                          <a:spcPts val="0"/>
                        </a:spcBef>
                        <a:spcAft>
                          <a:spcPts val="0"/>
                        </a:spcAft>
                        <a:buClr>
                          <a:srgbClr val="000000"/>
                        </a:buClr>
                        <a:buSzPts val="800"/>
                        <a:buFont typeface="Arial"/>
                        <a:buNone/>
                      </a:pPr>
                      <a:r>
                        <a:rPr lang="en-GB" sz="800">
                          <a:solidFill>
                            <a:srgbClr val="434343"/>
                          </a:solidFill>
                          <a:latin typeface="Helvetica Neue"/>
                          <a:ea typeface="Helvetica Neue"/>
                          <a:cs typeface="Helvetica Neue"/>
                          <a:sym typeface="Helvetica Neue"/>
                        </a:rPr>
                        <a:t>Group Presentation</a:t>
                      </a:r>
                      <a:endParaRPr sz="800" u="none" cap="none" strike="noStrike">
                        <a:solidFill>
                          <a:srgbClr val="434343"/>
                        </a:solidFill>
                        <a:latin typeface="Helvetica Neue"/>
                        <a:ea typeface="Helvetica Neue"/>
                        <a:cs typeface="Helvetica Neue"/>
                        <a:sym typeface="Helvetica Neue"/>
                      </a:endParaRPr>
                    </a:p>
                  </a:txBody>
                  <a:tcPr marT="36000" marB="36000"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alpha val="69803"/>
                      </a:srgbClr>
                    </a:solidFill>
                  </a:tcPr>
                </a:tc>
              </a:tr>
            </a:tbl>
          </a:graphicData>
        </a:graphic>
      </p:graphicFrame>
      <p:graphicFrame>
        <p:nvGraphicFramePr>
          <p:cNvPr id="338" name="Google Shape;338;p26"/>
          <p:cNvGraphicFramePr/>
          <p:nvPr/>
        </p:nvGraphicFramePr>
        <p:xfrm>
          <a:off x="2278250" y="2693975"/>
          <a:ext cx="3000000" cy="3000000"/>
        </p:xfrm>
        <a:graphic>
          <a:graphicData uri="http://schemas.openxmlformats.org/drawingml/2006/table">
            <a:tbl>
              <a:tblPr>
                <a:noFill/>
                <a:tableStyleId>{6EF70DF7-E708-4266-BADA-7CB597A1AB38}</a:tableStyleId>
              </a:tblPr>
              <a:tblGrid>
                <a:gridCol w="592650"/>
                <a:gridCol w="2647875"/>
              </a:tblGrid>
              <a:tr h="210050">
                <a:tc rowSpan="4">
                  <a:txBody>
                    <a:bodyPr/>
                    <a:lstStyle/>
                    <a:p>
                      <a:pPr indent="0" lvl="0" marL="0" marR="0" rtl="0" algn="ctr">
                        <a:lnSpc>
                          <a:spcPct val="100000"/>
                        </a:lnSpc>
                        <a:spcBef>
                          <a:spcPts val="0"/>
                        </a:spcBef>
                        <a:spcAft>
                          <a:spcPts val="0"/>
                        </a:spcAft>
                        <a:buClr>
                          <a:srgbClr val="000000"/>
                        </a:buClr>
                        <a:buSzPts val="800"/>
                        <a:buFont typeface="Arial"/>
                        <a:buNone/>
                      </a:pPr>
                      <a:r>
                        <a:rPr b="1" lang="en-GB" sz="800" u="none" cap="none" strike="noStrike">
                          <a:solidFill>
                            <a:schemeClr val="accent1"/>
                          </a:solidFill>
                          <a:latin typeface="Helvetica Neue"/>
                          <a:ea typeface="Helvetica Neue"/>
                          <a:cs typeface="Helvetica Neue"/>
                          <a:sym typeface="Helvetica Neue"/>
                        </a:rPr>
                        <a:t>TERM 3</a:t>
                      </a:r>
                      <a:endParaRPr b="1" sz="800" u="none" cap="none" strike="noStrike">
                        <a:solidFill>
                          <a:schemeClr val="accent1"/>
                        </a:solidFill>
                        <a:latin typeface="Helvetica Neue"/>
                        <a:ea typeface="Helvetica Neue"/>
                        <a:cs typeface="Helvetica Neue"/>
                        <a:sym typeface="Helvetica Neue"/>
                      </a:endParaRPr>
                    </a:p>
                  </a:txBody>
                  <a:tcPr marT="36000" marB="36000" marR="90000" marL="91425" anchor="ctr">
                    <a:solidFill>
                      <a:schemeClr val="lt1"/>
                    </a:solidFill>
                  </a:tcPr>
                </a:tc>
                <a:tc>
                  <a:txBody>
                    <a:bodyPr/>
                    <a:lstStyle/>
                    <a:p>
                      <a:pPr indent="0" lvl="0" marL="0" marR="0" rtl="0" algn="l">
                        <a:lnSpc>
                          <a:spcPct val="100000"/>
                        </a:lnSpc>
                        <a:spcBef>
                          <a:spcPts val="0"/>
                        </a:spcBef>
                        <a:spcAft>
                          <a:spcPts val="0"/>
                        </a:spcAft>
                        <a:buClr>
                          <a:srgbClr val="000000"/>
                        </a:buClr>
                        <a:buSzPts val="800"/>
                        <a:buFont typeface="Arial"/>
                        <a:buNone/>
                      </a:pPr>
                      <a:r>
                        <a:rPr b="1" lang="en-GB" sz="800" u="none" cap="none" strike="noStrike">
                          <a:solidFill>
                            <a:schemeClr val="accent1"/>
                          </a:solidFill>
                          <a:latin typeface="Helvetica Neue"/>
                          <a:ea typeface="Helvetica Neue"/>
                          <a:cs typeface="Helvetica Neue"/>
                          <a:sym typeface="Helvetica Neue"/>
                        </a:rPr>
                        <a:t>TOPICS</a:t>
                      </a:r>
                      <a:endParaRPr b="1" sz="800" u="none" cap="none" strike="noStrike">
                        <a:solidFill>
                          <a:schemeClr val="accent1"/>
                        </a:solidFill>
                        <a:latin typeface="Helvetica Neue"/>
                        <a:ea typeface="Helvetica Neue"/>
                        <a:cs typeface="Helvetica Neue"/>
                        <a:sym typeface="Helvetica Neue"/>
                      </a:endParaRPr>
                    </a:p>
                  </a:txBody>
                  <a:tcPr marT="36000" marB="36000" marR="90000" marL="91425" anchor="ctr">
                    <a:lnB cap="flat" cmpd="sng" w="9525">
                      <a:solidFill>
                        <a:srgbClr val="9E9E9E"/>
                      </a:solidFill>
                      <a:prstDash val="solid"/>
                      <a:round/>
                      <a:headEnd len="sm" w="sm" type="none"/>
                      <a:tailEnd len="sm" w="sm" type="none"/>
                    </a:lnB>
                    <a:solidFill>
                      <a:schemeClr val="lt1"/>
                    </a:solidFill>
                  </a:tcPr>
                </a:tc>
              </a:tr>
              <a:tr h="137825">
                <a:tc vMerge="1"/>
                <a:tc>
                  <a:txBody>
                    <a:bodyPr/>
                    <a:lstStyle/>
                    <a:p>
                      <a:pPr indent="0" lvl="0" marL="0" marR="0" rtl="0" algn="l">
                        <a:lnSpc>
                          <a:spcPct val="100000"/>
                        </a:lnSpc>
                        <a:spcBef>
                          <a:spcPts val="0"/>
                        </a:spcBef>
                        <a:spcAft>
                          <a:spcPts val="0"/>
                        </a:spcAft>
                        <a:buClr>
                          <a:srgbClr val="000000"/>
                        </a:buClr>
                        <a:buSzPts val="800"/>
                        <a:buFont typeface="Arial"/>
                        <a:buNone/>
                      </a:pPr>
                      <a:r>
                        <a:rPr lang="en-GB" sz="800" u="none" cap="none" strike="noStrike">
                          <a:solidFill>
                            <a:srgbClr val="434343"/>
                          </a:solidFill>
                          <a:latin typeface="Helvetica Neue"/>
                          <a:ea typeface="Helvetica Neue"/>
                          <a:cs typeface="Helvetica Neue"/>
                          <a:sym typeface="Helvetica Neue"/>
                        </a:rPr>
                        <a:t>Workplace Health and Safety</a:t>
                      </a:r>
                      <a:endParaRPr sz="800" u="none" cap="none" strike="noStrike">
                        <a:solidFill>
                          <a:srgbClr val="434343"/>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800"/>
                        <a:buFont typeface="Arial"/>
                        <a:buNone/>
                      </a:pPr>
                      <a:r>
                        <a:rPr lang="en-GB" sz="800" u="none" cap="none" strike="noStrike">
                          <a:solidFill>
                            <a:srgbClr val="434343"/>
                          </a:solidFill>
                          <a:latin typeface="Helvetica Neue"/>
                          <a:ea typeface="Helvetica Neue"/>
                          <a:cs typeface="Helvetica Neue"/>
                          <a:sym typeface="Helvetica Neue"/>
                        </a:rPr>
                        <a:t>Sustainable Work Practices</a:t>
                      </a:r>
                      <a:endParaRPr sz="800" u="none" cap="none" strike="noStrike">
                        <a:solidFill>
                          <a:srgbClr val="434343"/>
                        </a:solidFill>
                        <a:latin typeface="Helvetica Neue"/>
                        <a:ea typeface="Helvetica Neue"/>
                        <a:cs typeface="Helvetica Neue"/>
                        <a:sym typeface="Helvetica Neue"/>
                      </a:endParaRPr>
                    </a:p>
                  </a:txBody>
                  <a:tcPr marT="36000" marB="36000" marR="90000"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alpha val="69803"/>
                      </a:srgbClr>
                    </a:solidFill>
                  </a:tcPr>
                </a:tc>
              </a:tr>
              <a:tr h="222025">
                <a:tc vMerge="1"/>
                <a:tc>
                  <a:txBody>
                    <a:bodyPr/>
                    <a:lstStyle/>
                    <a:p>
                      <a:pPr indent="0" lvl="0" marL="0" marR="0" rtl="0" algn="l">
                        <a:lnSpc>
                          <a:spcPct val="100000"/>
                        </a:lnSpc>
                        <a:spcBef>
                          <a:spcPts val="0"/>
                        </a:spcBef>
                        <a:spcAft>
                          <a:spcPts val="0"/>
                        </a:spcAft>
                        <a:buClr>
                          <a:srgbClr val="000000"/>
                        </a:buClr>
                        <a:buSzPts val="800"/>
                        <a:buFont typeface="Arial"/>
                        <a:buNone/>
                      </a:pPr>
                      <a:r>
                        <a:rPr b="1" lang="en-GB" sz="800" u="none" cap="none" strike="noStrike">
                          <a:solidFill>
                            <a:schemeClr val="accent1"/>
                          </a:solidFill>
                          <a:latin typeface="Helvetica Neue"/>
                          <a:ea typeface="Helvetica Neue"/>
                          <a:cs typeface="Helvetica Neue"/>
                          <a:sym typeface="Helvetica Neue"/>
                        </a:rPr>
                        <a:t>PROJECTS</a:t>
                      </a:r>
                      <a:endParaRPr b="1" sz="800" u="none" cap="none" strike="noStrike">
                        <a:solidFill>
                          <a:schemeClr val="accent1"/>
                        </a:solidFill>
                        <a:latin typeface="Helvetica Neue"/>
                        <a:ea typeface="Helvetica Neue"/>
                        <a:cs typeface="Helvetica Neue"/>
                        <a:sym typeface="Helvetica Neue"/>
                      </a:endParaRPr>
                    </a:p>
                  </a:txBody>
                  <a:tcPr marT="36000" marB="36000" marR="90000"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1"/>
                    </a:solidFill>
                  </a:tcPr>
                </a:tc>
              </a:tr>
              <a:tr h="123375">
                <a:tc vMerge="1"/>
                <a:tc>
                  <a:txBody>
                    <a:bodyPr/>
                    <a:lstStyle/>
                    <a:p>
                      <a:pPr indent="0" lvl="0" marL="0" marR="0" rtl="0" algn="l">
                        <a:lnSpc>
                          <a:spcPct val="100000"/>
                        </a:lnSpc>
                        <a:spcBef>
                          <a:spcPts val="0"/>
                        </a:spcBef>
                        <a:spcAft>
                          <a:spcPts val="0"/>
                        </a:spcAft>
                        <a:buClr>
                          <a:srgbClr val="000000"/>
                        </a:buClr>
                        <a:buSzPts val="800"/>
                        <a:buFont typeface="Arial"/>
                        <a:buNone/>
                      </a:pPr>
                      <a:r>
                        <a:rPr lang="en-GB" sz="800" u="none" cap="none" strike="noStrike">
                          <a:solidFill>
                            <a:srgbClr val="434343"/>
                          </a:solidFill>
                          <a:latin typeface="Helvetica Neue"/>
                          <a:ea typeface="Helvetica Neue"/>
                          <a:cs typeface="Helvetica Neue"/>
                          <a:sym typeface="Helvetica Neue"/>
                        </a:rPr>
                        <a:t>WHS Processes at the ‘Go! Regional’ Travel Expo</a:t>
                      </a:r>
                      <a:endParaRPr sz="800" u="none" cap="none" strike="noStrike">
                        <a:solidFill>
                          <a:srgbClr val="434343"/>
                        </a:solidFill>
                        <a:latin typeface="Helvetica Neue"/>
                        <a:ea typeface="Helvetica Neue"/>
                        <a:cs typeface="Helvetica Neue"/>
                        <a:sym typeface="Helvetica Neue"/>
                      </a:endParaRPr>
                    </a:p>
                  </a:txBody>
                  <a:tcPr marT="36000" marB="36000" marR="90000"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alpha val="69803"/>
                      </a:srgbClr>
                    </a:solidFill>
                  </a:tcPr>
                </a:tc>
              </a:tr>
            </a:tbl>
          </a:graphicData>
        </a:graphic>
      </p:graphicFrame>
      <p:graphicFrame>
        <p:nvGraphicFramePr>
          <p:cNvPr id="339" name="Google Shape;339;p26"/>
          <p:cNvGraphicFramePr/>
          <p:nvPr/>
        </p:nvGraphicFramePr>
        <p:xfrm>
          <a:off x="5652225" y="1005200"/>
          <a:ext cx="3000000" cy="3000000"/>
        </p:xfrm>
        <a:graphic>
          <a:graphicData uri="http://schemas.openxmlformats.org/drawingml/2006/table">
            <a:tbl>
              <a:tblPr>
                <a:noFill/>
                <a:tableStyleId>{6EF70DF7-E708-4266-BADA-7CB597A1AB38}</a:tableStyleId>
              </a:tblPr>
              <a:tblGrid>
                <a:gridCol w="554725"/>
                <a:gridCol w="2685800"/>
              </a:tblGrid>
              <a:tr h="236475">
                <a:tc rowSpan="4">
                  <a:txBody>
                    <a:bodyPr/>
                    <a:lstStyle/>
                    <a:p>
                      <a:pPr indent="0" lvl="0" marL="0" marR="0" rtl="0" algn="ctr">
                        <a:lnSpc>
                          <a:spcPct val="100000"/>
                        </a:lnSpc>
                        <a:spcBef>
                          <a:spcPts val="0"/>
                        </a:spcBef>
                        <a:spcAft>
                          <a:spcPts val="0"/>
                        </a:spcAft>
                        <a:buClr>
                          <a:srgbClr val="000000"/>
                        </a:buClr>
                        <a:buSzPts val="800"/>
                        <a:buFont typeface="Arial"/>
                        <a:buNone/>
                      </a:pPr>
                      <a:r>
                        <a:rPr b="1" lang="en-GB" sz="800" u="none" cap="none" strike="noStrike">
                          <a:solidFill>
                            <a:schemeClr val="accent1"/>
                          </a:solidFill>
                          <a:latin typeface="Helvetica Neue"/>
                          <a:ea typeface="Helvetica Neue"/>
                          <a:cs typeface="Helvetica Neue"/>
                          <a:sym typeface="Helvetica Neue"/>
                        </a:rPr>
                        <a:t>TERM 5</a:t>
                      </a:r>
                      <a:endParaRPr b="1" sz="800" u="none" cap="none" strike="noStrike">
                        <a:solidFill>
                          <a:schemeClr val="accent1"/>
                        </a:solidFill>
                        <a:latin typeface="Helvetica Neue"/>
                        <a:ea typeface="Helvetica Neue"/>
                        <a:cs typeface="Helvetica Neue"/>
                        <a:sym typeface="Helvetica Neue"/>
                      </a:endParaRPr>
                    </a:p>
                  </a:txBody>
                  <a:tcPr marT="36000" marB="36000" marR="90000" marL="91425" anchor="ctr">
                    <a:solidFill>
                      <a:schemeClr val="lt1"/>
                    </a:solidFill>
                  </a:tcPr>
                </a:tc>
                <a:tc>
                  <a:txBody>
                    <a:bodyPr/>
                    <a:lstStyle/>
                    <a:p>
                      <a:pPr indent="0" lvl="0" marL="0" marR="0" rtl="0" algn="l">
                        <a:lnSpc>
                          <a:spcPct val="100000"/>
                        </a:lnSpc>
                        <a:spcBef>
                          <a:spcPts val="0"/>
                        </a:spcBef>
                        <a:spcAft>
                          <a:spcPts val="0"/>
                        </a:spcAft>
                        <a:buClr>
                          <a:srgbClr val="000000"/>
                        </a:buClr>
                        <a:buSzPts val="800"/>
                        <a:buFont typeface="Arial"/>
                        <a:buNone/>
                      </a:pPr>
                      <a:r>
                        <a:rPr b="1" lang="en-GB" sz="800" u="none" cap="none" strike="noStrike">
                          <a:solidFill>
                            <a:schemeClr val="accent1"/>
                          </a:solidFill>
                          <a:latin typeface="Helvetica Neue"/>
                          <a:ea typeface="Helvetica Neue"/>
                          <a:cs typeface="Helvetica Neue"/>
                          <a:sym typeface="Helvetica Neue"/>
                        </a:rPr>
                        <a:t>TOPICS</a:t>
                      </a:r>
                      <a:endParaRPr b="1" sz="800" u="none" cap="none" strike="noStrike">
                        <a:solidFill>
                          <a:schemeClr val="accent1"/>
                        </a:solidFill>
                        <a:latin typeface="Helvetica Neue"/>
                        <a:ea typeface="Helvetica Neue"/>
                        <a:cs typeface="Helvetica Neue"/>
                        <a:sym typeface="Helvetica Neue"/>
                      </a:endParaRPr>
                    </a:p>
                  </a:txBody>
                  <a:tcPr marT="36000" marB="36000" marR="90000" marL="91425" anchor="ctr">
                    <a:solidFill>
                      <a:schemeClr val="lt1"/>
                    </a:solidFill>
                  </a:tcPr>
                </a:tc>
              </a:tr>
              <a:tr h="285350">
                <a:tc vMerge="1"/>
                <a:tc>
                  <a:txBody>
                    <a:bodyPr/>
                    <a:lstStyle/>
                    <a:p>
                      <a:pPr indent="0" lvl="0" marL="0" marR="0" rtl="0" algn="l">
                        <a:lnSpc>
                          <a:spcPct val="100000"/>
                        </a:lnSpc>
                        <a:spcBef>
                          <a:spcPts val="0"/>
                        </a:spcBef>
                        <a:spcAft>
                          <a:spcPts val="0"/>
                        </a:spcAft>
                        <a:buClr>
                          <a:srgbClr val="000000"/>
                        </a:buClr>
                        <a:buSzPts val="800"/>
                        <a:buFont typeface="Arial"/>
                        <a:buNone/>
                      </a:pPr>
                      <a:r>
                        <a:rPr lang="en-GB" sz="800">
                          <a:solidFill>
                            <a:srgbClr val="434343"/>
                          </a:solidFill>
                          <a:latin typeface="Helvetica Neue"/>
                          <a:ea typeface="Helvetica Neue"/>
                          <a:cs typeface="Helvetica Neue"/>
                          <a:sym typeface="Helvetica Neue"/>
                        </a:rPr>
                        <a:t>Inclusive Work Practices</a:t>
                      </a:r>
                      <a:endParaRPr sz="800">
                        <a:solidFill>
                          <a:srgbClr val="434343"/>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800"/>
                        <a:buFont typeface="Arial"/>
                        <a:buNone/>
                      </a:pPr>
                      <a:r>
                        <a:rPr lang="en-GB" sz="800">
                          <a:solidFill>
                            <a:srgbClr val="434343"/>
                          </a:solidFill>
                          <a:latin typeface="Helvetica Neue"/>
                          <a:ea typeface="Helvetica Neue"/>
                          <a:cs typeface="Helvetica Neue"/>
                          <a:sym typeface="Helvetica Neue"/>
                        </a:rPr>
                        <a:t>Engage in Workplace Communication</a:t>
                      </a:r>
                      <a:endParaRPr sz="800">
                        <a:solidFill>
                          <a:srgbClr val="434343"/>
                        </a:solidFill>
                        <a:latin typeface="Helvetica Neue"/>
                        <a:ea typeface="Helvetica Neue"/>
                        <a:cs typeface="Helvetica Neue"/>
                        <a:sym typeface="Helvetica Neue"/>
                      </a:endParaRPr>
                    </a:p>
                  </a:txBody>
                  <a:tcPr marT="36000" marB="36000" marR="90000" marL="91425" anchor="ctr">
                    <a:solidFill>
                      <a:srgbClr val="FFFFFF">
                        <a:alpha val="69803"/>
                      </a:srgbClr>
                    </a:solidFill>
                  </a:tcPr>
                </a:tc>
              </a:tr>
              <a:tr h="214775">
                <a:tc vMerge="1"/>
                <a:tc>
                  <a:txBody>
                    <a:bodyPr/>
                    <a:lstStyle/>
                    <a:p>
                      <a:pPr indent="0" lvl="0" marL="0" marR="0" rtl="0" algn="l">
                        <a:lnSpc>
                          <a:spcPct val="100000"/>
                        </a:lnSpc>
                        <a:spcBef>
                          <a:spcPts val="0"/>
                        </a:spcBef>
                        <a:spcAft>
                          <a:spcPts val="0"/>
                        </a:spcAft>
                        <a:buClr>
                          <a:srgbClr val="000000"/>
                        </a:buClr>
                        <a:buSzPts val="800"/>
                        <a:buFont typeface="Arial"/>
                        <a:buNone/>
                      </a:pPr>
                      <a:r>
                        <a:rPr b="1" lang="en-GB" sz="800" u="none" cap="none" strike="noStrike">
                          <a:solidFill>
                            <a:schemeClr val="accent1"/>
                          </a:solidFill>
                          <a:latin typeface="Helvetica Neue"/>
                          <a:ea typeface="Helvetica Neue"/>
                          <a:cs typeface="Helvetica Neue"/>
                          <a:sym typeface="Helvetica Neue"/>
                        </a:rPr>
                        <a:t>PROJECTS</a:t>
                      </a:r>
                      <a:endParaRPr b="1" sz="800" u="none" cap="none" strike="noStrike">
                        <a:solidFill>
                          <a:schemeClr val="accent1"/>
                        </a:solidFill>
                        <a:latin typeface="Helvetica Neue"/>
                        <a:ea typeface="Helvetica Neue"/>
                        <a:cs typeface="Helvetica Neue"/>
                        <a:sym typeface="Helvetica Neue"/>
                      </a:endParaRPr>
                    </a:p>
                  </a:txBody>
                  <a:tcPr marT="36000" marB="36000" marR="90000" marL="91425" anchor="ctr">
                    <a:solidFill>
                      <a:schemeClr val="lt1"/>
                    </a:solidFill>
                  </a:tcPr>
                </a:tc>
              </a:tr>
              <a:tr h="142600">
                <a:tc vMerge="1"/>
                <a:tc>
                  <a:txBody>
                    <a:bodyPr/>
                    <a:lstStyle/>
                    <a:p>
                      <a:pPr indent="0" lvl="0" marL="0" marR="0" rtl="0" algn="l">
                        <a:lnSpc>
                          <a:spcPct val="100000"/>
                        </a:lnSpc>
                        <a:spcBef>
                          <a:spcPts val="0"/>
                        </a:spcBef>
                        <a:spcAft>
                          <a:spcPts val="0"/>
                        </a:spcAft>
                        <a:buClr>
                          <a:srgbClr val="000000"/>
                        </a:buClr>
                        <a:buSzPts val="800"/>
                        <a:buFont typeface="Arial"/>
                        <a:buNone/>
                      </a:pPr>
                      <a:r>
                        <a:rPr lang="en-GB" sz="800">
                          <a:solidFill>
                            <a:srgbClr val="434343"/>
                          </a:solidFill>
                          <a:latin typeface="Helvetica Neue"/>
                          <a:ea typeface="Helvetica Neue"/>
                          <a:cs typeface="Helvetica Neue"/>
                          <a:sym typeface="Helvetica Neue"/>
                        </a:rPr>
                        <a:t>Inclusivity</a:t>
                      </a:r>
                      <a:r>
                        <a:rPr lang="en-GB" sz="800" u="none" cap="none" strike="noStrike">
                          <a:solidFill>
                            <a:srgbClr val="434343"/>
                          </a:solidFill>
                          <a:latin typeface="Helvetica Neue"/>
                          <a:ea typeface="Helvetica Neue"/>
                          <a:cs typeface="Helvetica Neue"/>
                          <a:sym typeface="Helvetica Neue"/>
                        </a:rPr>
                        <a:t> and Communication in the Workplace</a:t>
                      </a:r>
                      <a:endParaRPr sz="800" u="none" cap="none" strike="noStrike">
                        <a:solidFill>
                          <a:srgbClr val="434343"/>
                        </a:solidFill>
                        <a:latin typeface="Helvetica Neue"/>
                        <a:ea typeface="Helvetica Neue"/>
                        <a:cs typeface="Helvetica Neue"/>
                        <a:sym typeface="Helvetica Neue"/>
                      </a:endParaRPr>
                    </a:p>
                  </a:txBody>
                  <a:tcPr marT="36000" marB="36000" marR="90000" marL="91425" anchor="ctr">
                    <a:solidFill>
                      <a:srgbClr val="FFFFFF">
                        <a:alpha val="69803"/>
                      </a:srgbClr>
                    </a:solidFill>
                  </a:tcPr>
                </a:tc>
              </a:tr>
            </a:tbl>
          </a:graphicData>
        </a:graphic>
      </p:graphicFrame>
      <p:graphicFrame>
        <p:nvGraphicFramePr>
          <p:cNvPr id="340" name="Google Shape;340;p26"/>
          <p:cNvGraphicFramePr/>
          <p:nvPr/>
        </p:nvGraphicFramePr>
        <p:xfrm>
          <a:off x="5652225" y="2150763"/>
          <a:ext cx="3000000" cy="3000000"/>
        </p:xfrm>
        <a:graphic>
          <a:graphicData uri="http://schemas.openxmlformats.org/drawingml/2006/table">
            <a:tbl>
              <a:tblPr>
                <a:noFill/>
                <a:tableStyleId>{6EF70DF7-E708-4266-BADA-7CB597A1AB38}</a:tableStyleId>
              </a:tblPr>
              <a:tblGrid>
                <a:gridCol w="554725"/>
                <a:gridCol w="2685800"/>
              </a:tblGrid>
              <a:tr h="210050">
                <a:tc rowSpan="4">
                  <a:txBody>
                    <a:bodyPr/>
                    <a:lstStyle/>
                    <a:p>
                      <a:pPr indent="0" lvl="0" marL="0" marR="0" rtl="0" algn="ctr">
                        <a:lnSpc>
                          <a:spcPct val="100000"/>
                        </a:lnSpc>
                        <a:spcBef>
                          <a:spcPts val="0"/>
                        </a:spcBef>
                        <a:spcAft>
                          <a:spcPts val="0"/>
                        </a:spcAft>
                        <a:buClr>
                          <a:srgbClr val="000000"/>
                        </a:buClr>
                        <a:buSzPts val="800"/>
                        <a:buFont typeface="Arial"/>
                        <a:buNone/>
                      </a:pPr>
                      <a:r>
                        <a:rPr b="1" lang="en-GB" sz="800" u="none" cap="none" strike="noStrike">
                          <a:solidFill>
                            <a:schemeClr val="accent1"/>
                          </a:solidFill>
                          <a:latin typeface="Helvetica Neue"/>
                          <a:ea typeface="Helvetica Neue"/>
                          <a:cs typeface="Helvetica Neue"/>
                          <a:sym typeface="Helvetica Neue"/>
                        </a:rPr>
                        <a:t>TERM 6</a:t>
                      </a:r>
                      <a:endParaRPr b="1" sz="800" u="none" cap="none" strike="noStrike">
                        <a:solidFill>
                          <a:schemeClr val="accent1"/>
                        </a:solidFill>
                        <a:latin typeface="Helvetica Neue"/>
                        <a:ea typeface="Helvetica Neue"/>
                        <a:cs typeface="Helvetica Neue"/>
                        <a:sym typeface="Helvetica Neue"/>
                      </a:endParaRPr>
                    </a:p>
                  </a:txBody>
                  <a:tcPr marT="36000" marB="36000" marR="90000" marL="91425" anchor="ctr">
                    <a:solidFill>
                      <a:schemeClr val="lt1"/>
                    </a:solidFill>
                  </a:tcPr>
                </a:tc>
                <a:tc>
                  <a:txBody>
                    <a:bodyPr/>
                    <a:lstStyle/>
                    <a:p>
                      <a:pPr indent="0" lvl="0" marL="0" marR="0" rtl="0" algn="l">
                        <a:lnSpc>
                          <a:spcPct val="100000"/>
                        </a:lnSpc>
                        <a:spcBef>
                          <a:spcPts val="0"/>
                        </a:spcBef>
                        <a:spcAft>
                          <a:spcPts val="0"/>
                        </a:spcAft>
                        <a:buClr>
                          <a:srgbClr val="000000"/>
                        </a:buClr>
                        <a:buSzPts val="800"/>
                        <a:buFont typeface="Arial"/>
                        <a:buNone/>
                      </a:pPr>
                      <a:r>
                        <a:rPr b="1" lang="en-GB" sz="800" u="none" cap="none" strike="noStrike">
                          <a:solidFill>
                            <a:schemeClr val="accent1"/>
                          </a:solidFill>
                          <a:latin typeface="Helvetica Neue"/>
                          <a:ea typeface="Helvetica Neue"/>
                          <a:cs typeface="Helvetica Neue"/>
                          <a:sym typeface="Helvetica Neue"/>
                        </a:rPr>
                        <a:t>TOPICS</a:t>
                      </a:r>
                      <a:endParaRPr b="1" sz="800" u="none" cap="none" strike="noStrike">
                        <a:solidFill>
                          <a:schemeClr val="accent1"/>
                        </a:solidFill>
                        <a:latin typeface="Helvetica Neue"/>
                        <a:ea typeface="Helvetica Neue"/>
                        <a:cs typeface="Helvetica Neue"/>
                        <a:sym typeface="Helvetica Neue"/>
                      </a:endParaRPr>
                    </a:p>
                  </a:txBody>
                  <a:tcPr marT="36000" marB="36000" marR="90000" marL="91425" anchor="ctr">
                    <a:solidFill>
                      <a:schemeClr val="lt1"/>
                    </a:solidFill>
                  </a:tcPr>
                </a:tc>
              </a:tr>
              <a:tr h="381000">
                <a:tc vMerge="1"/>
                <a:tc>
                  <a:txBody>
                    <a:bodyPr/>
                    <a:lstStyle/>
                    <a:p>
                      <a:pPr indent="0" lvl="0" marL="0" rtl="0" algn="l">
                        <a:spcBef>
                          <a:spcPts val="0"/>
                        </a:spcBef>
                        <a:spcAft>
                          <a:spcPts val="0"/>
                        </a:spcAft>
                        <a:buClr>
                          <a:schemeClr val="dk1"/>
                        </a:buClr>
                        <a:buSzPts val="800"/>
                        <a:buFont typeface="Arial"/>
                        <a:buNone/>
                      </a:pPr>
                      <a:r>
                        <a:rPr lang="en-GB" sz="800">
                          <a:solidFill>
                            <a:srgbClr val="434343"/>
                          </a:solidFill>
                          <a:latin typeface="Helvetica Neue"/>
                          <a:ea typeface="Helvetica Neue"/>
                          <a:cs typeface="Helvetica Neue"/>
                          <a:sym typeface="Helvetica Neue"/>
                        </a:rPr>
                        <a:t>Work in a Team</a:t>
                      </a:r>
                      <a:endParaRPr sz="800">
                        <a:solidFill>
                          <a:srgbClr val="434343"/>
                        </a:solidFill>
                        <a:latin typeface="Helvetica Neue"/>
                        <a:ea typeface="Helvetica Neue"/>
                        <a:cs typeface="Helvetica Neue"/>
                        <a:sym typeface="Helvetica Neue"/>
                      </a:endParaRPr>
                    </a:p>
                    <a:p>
                      <a:pPr indent="0" lvl="0" marL="0" rtl="0" algn="l">
                        <a:spcBef>
                          <a:spcPts val="0"/>
                        </a:spcBef>
                        <a:spcAft>
                          <a:spcPts val="0"/>
                        </a:spcAft>
                        <a:buClr>
                          <a:schemeClr val="dk1"/>
                        </a:buClr>
                        <a:buSzPts val="800"/>
                        <a:buFont typeface="Arial"/>
                        <a:buNone/>
                      </a:pPr>
                      <a:r>
                        <a:rPr lang="en-GB" sz="800">
                          <a:solidFill>
                            <a:srgbClr val="434343"/>
                          </a:solidFill>
                          <a:latin typeface="Helvetica Neue"/>
                          <a:ea typeface="Helvetica Neue"/>
                          <a:cs typeface="Helvetica Neue"/>
                          <a:sym typeface="Helvetica Neue"/>
                        </a:rPr>
                        <a:t>Critical Thinking Skills</a:t>
                      </a:r>
                      <a:endParaRPr sz="800">
                        <a:solidFill>
                          <a:srgbClr val="434343"/>
                        </a:solidFill>
                        <a:latin typeface="Helvetica Neue"/>
                        <a:ea typeface="Helvetica Neue"/>
                        <a:cs typeface="Helvetica Neue"/>
                        <a:sym typeface="Helvetica Neue"/>
                      </a:endParaRPr>
                    </a:p>
                  </a:txBody>
                  <a:tcPr marT="36000" marB="36000" marR="90000" marL="91425" anchor="ctr">
                    <a:solidFill>
                      <a:srgbClr val="FFFFFF">
                        <a:alpha val="69803"/>
                      </a:srgbClr>
                    </a:solidFill>
                  </a:tcPr>
                </a:tc>
              </a:tr>
              <a:tr h="219300">
                <a:tc vMerge="1"/>
                <a:tc>
                  <a:txBody>
                    <a:bodyPr/>
                    <a:lstStyle/>
                    <a:p>
                      <a:pPr indent="0" lvl="0" marL="0" marR="0" rtl="0" algn="l">
                        <a:lnSpc>
                          <a:spcPct val="100000"/>
                        </a:lnSpc>
                        <a:spcBef>
                          <a:spcPts val="0"/>
                        </a:spcBef>
                        <a:spcAft>
                          <a:spcPts val="0"/>
                        </a:spcAft>
                        <a:buClr>
                          <a:srgbClr val="000000"/>
                        </a:buClr>
                        <a:buSzPts val="800"/>
                        <a:buFont typeface="Arial"/>
                        <a:buNone/>
                      </a:pPr>
                      <a:r>
                        <a:rPr b="1" lang="en-GB" sz="800" u="none" cap="none" strike="noStrike">
                          <a:solidFill>
                            <a:schemeClr val="accent1"/>
                          </a:solidFill>
                          <a:latin typeface="Helvetica Neue"/>
                          <a:ea typeface="Helvetica Neue"/>
                          <a:cs typeface="Helvetica Neue"/>
                          <a:sym typeface="Helvetica Neue"/>
                        </a:rPr>
                        <a:t>PROJECTS</a:t>
                      </a:r>
                      <a:endParaRPr b="1" sz="800" u="none" cap="none" strike="noStrike">
                        <a:solidFill>
                          <a:schemeClr val="accent1"/>
                        </a:solidFill>
                        <a:latin typeface="Helvetica Neue"/>
                        <a:ea typeface="Helvetica Neue"/>
                        <a:cs typeface="Helvetica Neue"/>
                        <a:sym typeface="Helvetica Neue"/>
                      </a:endParaRPr>
                    </a:p>
                  </a:txBody>
                  <a:tcPr marT="36000" marB="36000" marR="90000" marL="91425" anchor="ctr">
                    <a:solidFill>
                      <a:schemeClr val="lt1"/>
                    </a:solidFill>
                  </a:tcPr>
                </a:tc>
              </a:tr>
              <a:tr h="142600">
                <a:tc vMerge="1"/>
                <a:tc>
                  <a:txBody>
                    <a:bodyPr/>
                    <a:lstStyle/>
                    <a:p>
                      <a:pPr indent="0" lvl="0" marL="0" rtl="0" algn="l">
                        <a:spcBef>
                          <a:spcPts val="0"/>
                        </a:spcBef>
                        <a:spcAft>
                          <a:spcPts val="0"/>
                        </a:spcAft>
                        <a:buClr>
                          <a:schemeClr val="dk1"/>
                        </a:buClr>
                        <a:buSzPts val="800"/>
                        <a:buFont typeface="Arial"/>
                        <a:buNone/>
                      </a:pPr>
                      <a:r>
                        <a:rPr lang="en-GB" sz="800">
                          <a:solidFill>
                            <a:srgbClr val="434343"/>
                          </a:solidFill>
                          <a:latin typeface="Helvetica Neue"/>
                          <a:ea typeface="Helvetica Neue"/>
                          <a:cs typeface="Helvetica Neue"/>
                          <a:sym typeface="Helvetica Neue"/>
                        </a:rPr>
                        <a:t>Critical Thinking at Go! Travel</a:t>
                      </a:r>
                      <a:endParaRPr sz="800" u="none" cap="none" strike="noStrike">
                        <a:solidFill>
                          <a:srgbClr val="434343"/>
                        </a:solidFill>
                        <a:latin typeface="Helvetica Neue"/>
                        <a:ea typeface="Helvetica Neue"/>
                        <a:cs typeface="Helvetica Neue"/>
                        <a:sym typeface="Helvetica Neue"/>
                      </a:endParaRPr>
                    </a:p>
                  </a:txBody>
                  <a:tcPr marT="36000" marB="36000" marR="90000" marL="91425" anchor="ctr">
                    <a:solidFill>
                      <a:srgbClr val="FFFFFF">
                        <a:alpha val="69803"/>
                      </a:srgbClr>
                    </a:solidFill>
                  </a:tcPr>
                </a:tc>
              </a:tr>
            </a:tbl>
          </a:graphicData>
        </a:graphic>
      </p:graphicFrame>
      <p:graphicFrame>
        <p:nvGraphicFramePr>
          <p:cNvPr id="341" name="Google Shape;341;p26"/>
          <p:cNvGraphicFramePr/>
          <p:nvPr/>
        </p:nvGraphicFramePr>
        <p:xfrm>
          <a:off x="5652225" y="3339600"/>
          <a:ext cx="3000000" cy="3000000"/>
        </p:xfrm>
        <a:graphic>
          <a:graphicData uri="http://schemas.openxmlformats.org/drawingml/2006/table">
            <a:tbl>
              <a:tblPr>
                <a:noFill/>
                <a:tableStyleId>{6EF70DF7-E708-4266-BADA-7CB597A1AB38}</a:tableStyleId>
              </a:tblPr>
              <a:tblGrid>
                <a:gridCol w="554725"/>
                <a:gridCol w="2685800"/>
              </a:tblGrid>
              <a:tr h="210050">
                <a:tc rowSpan="4">
                  <a:txBody>
                    <a:bodyPr/>
                    <a:lstStyle/>
                    <a:p>
                      <a:pPr indent="0" lvl="0" marL="0" marR="0" rtl="0" algn="ctr">
                        <a:lnSpc>
                          <a:spcPct val="100000"/>
                        </a:lnSpc>
                        <a:spcBef>
                          <a:spcPts val="0"/>
                        </a:spcBef>
                        <a:spcAft>
                          <a:spcPts val="0"/>
                        </a:spcAft>
                        <a:buClr>
                          <a:srgbClr val="000000"/>
                        </a:buClr>
                        <a:buSzPts val="800"/>
                        <a:buFont typeface="Arial"/>
                        <a:buNone/>
                      </a:pPr>
                      <a:r>
                        <a:rPr b="1" lang="en-GB" sz="800" u="none" cap="none" strike="noStrike">
                          <a:solidFill>
                            <a:schemeClr val="accent1"/>
                          </a:solidFill>
                          <a:latin typeface="Helvetica Neue"/>
                          <a:ea typeface="Helvetica Neue"/>
                          <a:cs typeface="Helvetica Neue"/>
                          <a:sym typeface="Helvetica Neue"/>
                        </a:rPr>
                        <a:t>TERM 7</a:t>
                      </a:r>
                      <a:endParaRPr b="1" sz="800" u="none" cap="none" strike="noStrike">
                        <a:solidFill>
                          <a:schemeClr val="accent1"/>
                        </a:solidFill>
                        <a:latin typeface="Helvetica Neue"/>
                        <a:ea typeface="Helvetica Neue"/>
                        <a:cs typeface="Helvetica Neue"/>
                        <a:sym typeface="Helvetica Neue"/>
                      </a:endParaRPr>
                    </a:p>
                  </a:txBody>
                  <a:tcPr marT="36000" marB="36000" marR="90000" marL="91425" anchor="ctr">
                    <a:solidFill>
                      <a:schemeClr val="lt1"/>
                    </a:solidFill>
                  </a:tcPr>
                </a:tc>
                <a:tc>
                  <a:txBody>
                    <a:bodyPr/>
                    <a:lstStyle/>
                    <a:p>
                      <a:pPr indent="0" lvl="0" marL="0" marR="0" rtl="0" algn="l">
                        <a:lnSpc>
                          <a:spcPct val="100000"/>
                        </a:lnSpc>
                        <a:spcBef>
                          <a:spcPts val="0"/>
                        </a:spcBef>
                        <a:spcAft>
                          <a:spcPts val="0"/>
                        </a:spcAft>
                        <a:buClr>
                          <a:srgbClr val="000000"/>
                        </a:buClr>
                        <a:buSzPts val="800"/>
                        <a:buFont typeface="Arial"/>
                        <a:buNone/>
                      </a:pPr>
                      <a:r>
                        <a:rPr b="1" lang="en-GB" sz="800" u="none" cap="none" strike="noStrike">
                          <a:solidFill>
                            <a:schemeClr val="accent1"/>
                          </a:solidFill>
                          <a:latin typeface="Helvetica Neue"/>
                          <a:ea typeface="Helvetica Neue"/>
                          <a:cs typeface="Helvetica Neue"/>
                          <a:sym typeface="Helvetica Neue"/>
                        </a:rPr>
                        <a:t>TOPICS</a:t>
                      </a:r>
                      <a:endParaRPr b="1" sz="800" u="none" cap="none" strike="noStrike">
                        <a:solidFill>
                          <a:schemeClr val="accent1"/>
                        </a:solidFill>
                        <a:latin typeface="Helvetica Neue"/>
                        <a:ea typeface="Helvetica Neue"/>
                        <a:cs typeface="Helvetica Neue"/>
                        <a:sym typeface="Helvetica Neue"/>
                      </a:endParaRPr>
                    </a:p>
                  </a:txBody>
                  <a:tcPr marT="36000" marB="36000" marR="90000" marL="91425" anchor="ctr">
                    <a:solidFill>
                      <a:schemeClr val="lt1"/>
                    </a:solidFill>
                  </a:tcPr>
                </a:tc>
              </a:tr>
              <a:tr h="190650">
                <a:tc vMerge="1"/>
                <a:tc>
                  <a:txBody>
                    <a:bodyPr/>
                    <a:lstStyle/>
                    <a:p>
                      <a:pPr indent="0" lvl="0" marL="0" marR="0" rtl="0" algn="l">
                        <a:lnSpc>
                          <a:spcPct val="100000"/>
                        </a:lnSpc>
                        <a:spcBef>
                          <a:spcPts val="0"/>
                        </a:spcBef>
                        <a:spcAft>
                          <a:spcPts val="0"/>
                        </a:spcAft>
                        <a:buClr>
                          <a:srgbClr val="000000"/>
                        </a:buClr>
                        <a:buSzPts val="800"/>
                        <a:buFont typeface="Arial"/>
                        <a:buNone/>
                      </a:pPr>
                      <a:r>
                        <a:rPr lang="en-GB" sz="800">
                          <a:solidFill>
                            <a:srgbClr val="434343"/>
                          </a:solidFill>
                          <a:latin typeface="Helvetica Neue"/>
                          <a:ea typeface="Helvetica Neue"/>
                          <a:cs typeface="Helvetica Neue"/>
                          <a:sym typeface="Helvetica Neue"/>
                        </a:rPr>
                        <a:t>Designing and Producing Business Documents</a:t>
                      </a:r>
                      <a:endParaRPr sz="800">
                        <a:solidFill>
                          <a:srgbClr val="434343"/>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800"/>
                        <a:buFont typeface="Arial"/>
                        <a:buNone/>
                      </a:pPr>
                      <a:r>
                        <a:rPr lang="en-GB" sz="800">
                          <a:solidFill>
                            <a:srgbClr val="434343"/>
                          </a:solidFill>
                          <a:latin typeface="Helvetica Neue"/>
                          <a:ea typeface="Helvetica Neue"/>
                          <a:cs typeface="Helvetica Neue"/>
                          <a:sym typeface="Helvetica Neue"/>
                        </a:rPr>
                        <a:t>Producing Simple Documents</a:t>
                      </a:r>
                      <a:endParaRPr sz="800" u="none" cap="none" strike="noStrike">
                        <a:solidFill>
                          <a:srgbClr val="434343"/>
                        </a:solidFill>
                        <a:latin typeface="Helvetica Neue"/>
                        <a:ea typeface="Helvetica Neue"/>
                        <a:cs typeface="Helvetica Neue"/>
                        <a:sym typeface="Helvetica Neue"/>
                      </a:endParaRPr>
                    </a:p>
                  </a:txBody>
                  <a:tcPr marT="36000" marB="36000" marR="90000" marL="91425" anchor="ctr">
                    <a:solidFill>
                      <a:srgbClr val="FFFFFF">
                        <a:alpha val="69803"/>
                      </a:srgbClr>
                    </a:solidFill>
                  </a:tcPr>
                </a:tc>
              </a:tr>
              <a:tr h="219300">
                <a:tc vMerge="1"/>
                <a:tc>
                  <a:txBody>
                    <a:bodyPr/>
                    <a:lstStyle/>
                    <a:p>
                      <a:pPr indent="0" lvl="0" marL="0" marR="0" rtl="0" algn="l">
                        <a:lnSpc>
                          <a:spcPct val="100000"/>
                        </a:lnSpc>
                        <a:spcBef>
                          <a:spcPts val="0"/>
                        </a:spcBef>
                        <a:spcAft>
                          <a:spcPts val="0"/>
                        </a:spcAft>
                        <a:buClr>
                          <a:srgbClr val="000000"/>
                        </a:buClr>
                        <a:buSzPts val="800"/>
                        <a:buFont typeface="Arial"/>
                        <a:buNone/>
                      </a:pPr>
                      <a:r>
                        <a:rPr b="1" lang="en-GB" sz="800" u="none" cap="none" strike="noStrike">
                          <a:solidFill>
                            <a:schemeClr val="accent1"/>
                          </a:solidFill>
                          <a:latin typeface="Helvetica Neue"/>
                          <a:ea typeface="Helvetica Neue"/>
                          <a:cs typeface="Helvetica Neue"/>
                          <a:sym typeface="Helvetica Neue"/>
                        </a:rPr>
                        <a:t>PROJECTS</a:t>
                      </a:r>
                      <a:endParaRPr b="1" sz="800" u="none" cap="none" strike="noStrike">
                        <a:solidFill>
                          <a:schemeClr val="accent1"/>
                        </a:solidFill>
                        <a:latin typeface="Helvetica Neue"/>
                        <a:ea typeface="Helvetica Neue"/>
                        <a:cs typeface="Helvetica Neue"/>
                        <a:sym typeface="Helvetica Neue"/>
                      </a:endParaRPr>
                    </a:p>
                  </a:txBody>
                  <a:tcPr marT="36000" marB="36000" marR="90000" marL="91425" anchor="ctr">
                    <a:solidFill>
                      <a:schemeClr val="lt1"/>
                    </a:solidFill>
                  </a:tcPr>
                </a:tc>
              </a:tr>
              <a:tr h="142600">
                <a:tc vMerge="1"/>
                <a:tc>
                  <a:txBody>
                    <a:bodyPr/>
                    <a:lstStyle/>
                    <a:p>
                      <a:pPr indent="0" lvl="0" marL="0" marR="0" rtl="0" algn="l">
                        <a:lnSpc>
                          <a:spcPct val="100000"/>
                        </a:lnSpc>
                        <a:spcBef>
                          <a:spcPts val="0"/>
                        </a:spcBef>
                        <a:spcAft>
                          <a:spcPts val="0"/>
                        </a:spcAft>
                        <a:buClr>
                          <a:srgbClr val="000000"/>
                        </a:buClr>
                        <a:buSzPts val="800"/>
                        <a:buFont typeface="Arial"/>
                        <a:buNone/>
                      </a:pPr>
                      <a:r>
                        <a:rPr lang="en-GB" sz="800" u="none" cap="none" strike="noStrike">
                          <a:solidFill>
                            <a:srgbClr val="434343"/>
                          </a:solidFill>
                          <a:latin typeface="Helvetica Neue"/>
                          <a:ea typeface="Helvetica Neue"/>
                          <a:cs typeface="Helvetica Neue"/>
                          <a:sym typeface="Helvetica Neue"/>
                        </a:rPr>
                        <a:t>Binnacle Boss - Business Proposal</a:t>
                      </a:r>
                      <a:endParaRPr sz="800" u="none" cap="none" strike="noStrike">
                        <a:solidFill>
                          <a:srgbClr val="434343"/>
                        </a:solidFill>
                        <a:latin typeface="Helvetica Neue"/>
                        <a:ea typeface="Helvetica Neue"/>
                        <a:cs typeface="Helvetica Neue"/>
                        <a:sym typeface="Helvetica Neue"/>
                      </a:endParaRPr>
                    </a:p>
                  </a:txBody>
                  <a:tcPr marT="36000" marB="36000" marR="90000" marL="91425" anchor="ctr">
                    <a:solidFill>
                      <a:srgbClr val="FFFFFF">
                        <a:alpha val="69803"/>
                      </a:srgbClr>
                    </a:solidFill>
                  </a:tcPr>
                </a:tc>
              </a:tr>
            </a:tbl>
          </a:graphicData>
        </a:graphic>
      </p:graphicFrame>
      <p:sp>
        <p:nvSpPr>
          <p:cNvPr id="342" name="Google Shape;342;p26"/>
          <p:cNvSpPr txBox="1"/>
          <p:nvPr>
            <p:ph type="title"/>
          </p:nvPr>
        </p:nvSpPr>
        <p:spPr>
          <a:xfrm>
            <a:off x="238475" y="2726025"/>
            <a:ext cx="1668600" cy="4647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SzPts val="1100"/>
              <a:buNone/>
            </a:pPr>
            <a:r>
              <a:rPr lang="en-GB" sz="1100">
                <a:solidFill>
                  <a:schemeClr val="lt1"/>
                </a:solidFill>
              </a:rPr>
              <a:t>BSB30120</a:t>
            </a:r>
            <a:endParaRPr sz="1100">
              <a:solidFill>
                <a:schemeClr val="lt1"/>
              </a:solidFill>
            </a:endParaRPr>
          </a:p>
          <a:p>
            <a:pPr indent="0" lvl="0" marL="0" rtl="0" algn="l">
              <a:lnSpc>
                <a:spcPct val="90000"/>
              </a:lnSpc>
              <a:spcBef>
                <a:spcPts val="0"/>
              </a:spcBef>
              <a:spcAft>
                <a:spcPts val="0"/>
              </a:spcAft>
              <a:buSzPts val="1100"/>
              <a:buNone/>
            </a:pPr>
            <a:r>
              <a:rPr lang="en-GB" sz="1100">
                <a:solidFill>
                  <a:schemeClr val="lt1"/>
                </a:solidFill>
              </a:rPr>
              <a:t>Certificate III in Business (Standalone)</a:t>
            </a:r>
            <a:endParaRPr sz="1100">
              <a:solidFill>
                <a:schemeClr val="lt1"/>
              </a:solidFill>
            </a:endParaRPr>
          </a:p>
        </p:txBody>
      </p:sp>
      <p:sp>
        <p:nvSpPr>
          <p:cNvPr id="343" name="Google Shape;343;p26"/>
          <p:cNvSpPr txBox="1"/>
          <p:nvPr/>
        </p:nvSpPr>
        <p:spPr>
          <a:xfrm>
            <a:off x="223000" y="1911450"/>
            <a:ext cx="1799700" cy="855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180"/>
              <a:buFont typeface="Arial"/>
              <a:buNone/>
            </a:pPr>
            <a:r>
              <a:rPr b="1" i="0" lang="en-GB" sz="2180" u="none" cap="none" strike="noStrike">
                <a:solidFill>
                  <a:schemeClr val="lt1"/>
                </a:solidFill>
                <a:latin typeface="Helvetica Neue"/>
                <a:ea typeface="Helvetica Neue"/>
                <a:cs typeface="Helvetica Neue"/>
                <a:sym typeface="Helvetica Neue"/>
              </a:rPr>
              <a:t>COURSE SCHEDULE</a:t>
            </a:r>
            <a:endParaRPr b="1" i="0" sz="2180" u="none" cap="none" strike="noStrike">
              <a:solidFill>
                <a:schemeClr val="lt1"/>
              </a:solidFill>
              <a:latin typeface="Helvetica Neue"/>
              <a:ea typeface="Helvetica Neue"/>
              <a:cs typeface="Helvetica Neue"/>
              <a:sym typeface="Helvetica Neue"/>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sp>
        <p:nvSpPr>
          <p:cNvPr id="348" name="Google Shape;348;p27"/>
          <p:cNvSpPr/>
          <p:nvPr/>
        </p:nvSpPr>
        <p:spPr>
          <a:xfrm>
            <a:off x="0" y="0"/>
            <a:ext cx="5071200" cy="5143500"/>
          </a:xfrm>
          <a:prstGeom prst="rect">
            <a:avLst/>
          </a:prstGeom>
          <a:solidFill>
            <a:srgbClr val="EA8C1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1"/>
              </a:solidFill>
              <a:latin typeface="Arial"/>
              <a:ea typeface="Arial"/>
              <a:cs typeface="Arial"/>
              <a:sym typeface="Arial"/>
            </a:endParaRPr>
          </a:p>
        </p:txBody>
      </p:sp>
      <p:pic>
        <p:nvPicPr>
          <p:cNvPr id="349" name="Google Shape;349;p27"/>
          <p:cNvPicPr preferRelativeResize="0"/>
          <p:nvPr/>
        </p:nvPicPr>
        <p:blipFill rotWithShape="1">
          <a:blip r:embed="rId3">
            <a:alphaModFix/>
          </a:blip>
          <a:srcRect b="12484" l="0" r="0" t="12478"/>
          <a:stretch/>
        </p:blipFill>
        <p:spPr>
          <a:xfrm>
            <a:off x="4572000" y="0"/>
            <a:ext cx="4572002" cy="5143501"/>
          </a:xfrm>
          <a:prstGeom prst="rect">
            <a:avLst/>
          </a:prstGeom>
          <a:noFill/>
          <a:ln>
            <a:noFill/>
          </a:ln>
        </p:spPr>
      </p:pic>
      <p:sp>
        <p:nvSpPr>
          <p:cNvPr id="350" name="Google Shape;350;p27"/>
          <p:cNvSpPr txBox="1"/>
          <p:nvPr>
            <p:ph idx="1" type="body"/>
          </p:nvPr>
        </p:nvSpPr>
        <p:spPr>
          <a:xfrm>
            <a:off x="623725" y="1747650"/>
            <a:ext cx="3506400" cy="1648200"/>
          </a:xfrm>
          <a:prstGeom prst="rect">
            <a:avLst/>
          </a:prstGeom>
          <a:noFill/>
          <a:ln>
            <a:noFill/>
          </a:ln>
        </p:spPr>
        <p:txBody>
          <a:bodyPr anchorCtr="0" anchor="t" bIns="91425" lIns="91425" spcFirstLastPara="1" rIns="91425" wrap="square" tIns="91425">
            <a:noAutofit/>
          </a:bodyPr>
          <a:lstStyle/>
          <a:p>
            <a:pPr indent="-304800" lvl="0" marL="457200" rtl="0" algn="l">
              <a:lnSpc>
                <a:spcPct val="150000"/>
              </a:lnSpc>
              <a:spcBef>
                <a:spcPts val="700"/>
              </a:spcBef>
              <a:spcAft>
                <a:spcPts val="0"/>
              </a:spcAft>
              <a:buClr>
                <a:schemeClr val="lt1"/>
              </a:buClr>
              <a:buSzPts val="1200"/>
              <a:buChar char="●"/>
            </a:pPr>
            <a:r>
              <a:rPr lang="en-GB" sz="1200">
                <a:solidFill>
                  <a:schemeClr val="lt1"/>
                </a:solidFill>
              </a:rPr>
              <a:t>Leadership, innovation and creative thinking</a:t>
            </a:r>
            <a:endParaRPr sz="1200">
              <a:solidFill>
                <a:schemeClr val="lt1"/>
              </a:solidFill>
            </a:endParaRPr>
          </a:p>
          <a:p>
            <a:pPr indent="-304800" lvl="0" marL="457200" rtl="0" algn="l">
              <a:lnSpc>
                <a:spcPct val="150000"/>
              </a:lnSpc>
              <a:spcBef>
                <a:spcPts val="0"/>
              </a:spcBef>
              <a:spcAft>
                <a:spcPts val="0"/>
              </a:spcAft>
              <a:buClr>
                <a:schemeClr val="lt1"/>
              </a:buClr>
              <a:buSzPts val="1200"/>
              <a:buChar char="●"/>
            </a:pPr>
            <a:r>
              <a:rPr lang="en-GB" sz="1200">
                <a:solidFill>
                  <a:schemeClr val="lt1"/>
                </a:solidFill>
              </a:rPr>
              <a:t>Customer service and teamwork</a:t>
            </a:r>
            <a:endParaRPr sz="1200">
              <a:solidFill>
                <a:schemeClr val="lt1"/>
              </a:solidFill>
            </a:endParaRPr>
          </a:p>
          <a:p>
            <a:pPr indent="-304800" lvl="0" marL="457200" rtl="0" algn="l">
              <a:lnSpc>
                <a:spcPct val="150000"/>
              </a:lnSpc>
              <a:spcBef>
                <a:spcPts val="0"/>
              </a:spcBef>
              <a:spcAft>
                <a:spcPts val="0"/>
              </a:spcAft>
              <a:buClr>
                <a:schemeClr val="lt1"/>
              </a:buClr>
              <a:buSzPts val="1200"/>
              <a:buChar char="●"/>
            </a:pPr>
            <a:r>
              <a:rPr lang="en-GB" sz="1200">
                <a:solidFill>
                  <a:schemeClr val="lt1"/>
                </a:solidFill>
              </a:rPr>
              <a:t>Inclusivity and effective communication </a:t>
            </a:r>
            <a:endParaRPr sz="1200">
              <a:solidFill>
                <a:schemeClr val="lt1"/>
              </a:solidFill>
            </a:endParaRPr>
          </a:p>
          <a:p>
            <a:pPr indent="-304800" lvl="0" marL="457200" rtl="0" algn="l">
              <a:lnSpc>
                <a:spcPct val="150000"/>
              </a:lnSpc>
              <a:spcBef>
                <a:spcPts val="0"/>
              </a:spcBef>
              <a:spcAft>
                <a:spcPts val="0"/>
              </a:spcAft>
              <a:buClr>
                <a:schemeClr val="lt1"/>
              </a:buClr>
              <a:buSzPts val="1200"/>
              <a:buChar char="●"/>
            </a:pPr>
            <a:r>
              <a:rPr lang="en-GB" sz="1200">
                <a:solidFill>
                  <a:schemeClr val="lt1"/>
                </a:solidFill>
              </a:rPr>
              <a:t>WHS and sustainability</a:t>
            </a:r>
            <a:endParaRPr sz="1200">
              <a:solidFill>
                <a:schemeClr val="lt1"/>
              </a:solidFill>
            </a:endParaRPr>
          </a:p>
          <a:p>
            <a:pPr indent="-304800" lvl="0" marL="457200" rtl="0" algn="l">
              <a:lnSpc>
                <a:spcPct val="150000"/>
              </a:lnSpc>
              <a:spcBef>
                <a:spcPts val="0"/>
              </a:spcBef>
              <a:spcAft>
                <a:spcPts val="0"/>
              </a:spcAft>
              <a:buClr>
                <a:schemeClr val="lt1"/>
              </a:buClr>
              <a:buSzPts val="1200"/>
              <a:buChar char="●"/>
            </a:pPr>
            <a:r>
              <a:rPr lang="en-GB" sz="1200">
                <a:solidFill>
                  <a:schemeClr val="lt1"/>
                </a:solidFill>
              </a:rPr>
              <a:t>Financial literacy </a:t>
            </a:r>
            <a:endParaRPr sz="1200">
              <a:solidFill>
                <a:schemeClr val="lt1"/>
              </a:solidFill>
            </a:endParaRPr>
          </a:p>
          <a:p>
            <a:pPr indent="-304800" lvl="0" marL="457200" rtl="0" algn="l">
              <a:lnSpc>
                <a:spcPct val="150000"/>
              </a:lnSpc>
              <a:spcBef>
                <a:spcPts val="0"/>
              </a:spcBef>
              <a:spcAft>
                <a:spcPts val="0"/>
              </a:spcAft>
              <a:buClr>
                <a:schemeClr val="lt1"/>
              </a:buClr>
              <a:buSzPts val="1200"/>
              <a:buChar char="●"/>
            </a:pPr>
            <a:r>
              <a:rPr lang="en-GB" sz="1200">
                <a:solidFill>
                  <a:schemeClr val="lt1"/>
                </a:solidFill>
              </a:rPr>
              <a:t>Business documentation</a:t>
            </a:r>
            <a:endParaRPr sz="1200">
              <a:solidFill>
                <a:schemeClr val="lt1"/>
              </a:solidFill>
            </a:endParaRPr>
          </a:p>
        </p:txBody>
      </p:sp>
      <p:sp>
        <p:nvSpPr>
          <p:cNvPr id="351" name="Google Shape;351;p27"/>
          <p:cNvSpPr txBox="1"/>
          <p:nvPr>
            <p:ph type="title"/>
          </p:nvPr>
        </p:nvSpPr>
        <p:spPr>
          <a:xfrm>
            <a:off x="568650" y="1235850"/>
            <a:ext cx="3108300" cy="5118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SzPts val="1100"/>
              <a:buNone/>
            </a:pPr>
            <a:r>
              <a:rPr b="1" lang="en-GB" sz="2400">
                <a:solidFill>
                  <a:schemeClr val="lt1"/>
                </a:solidFill>
              </a:rPr>
              <a:t>SKILLS ACQUIRED</a:t>
            </a:r>
            <a:endParaRPr b="1" sz="2400">
              <a:solidFill>
                <a:schemeClr val="lt1"/>
              </a:solidFill>
            </a:endParaRPr>
          </a:p>
        </p:txBody>
      </p:sp>
      <p:pic>
        <p:nvPicPr>
          <p:cNvPr id="352" name="Google Shape;352;p27"/>
          <p:cNvPicPr preferRelativeResize="0"/>
          <p:nvPr/>
        </p:nvPicPr>
        <p:blipFill rotWithShape="1">
          <a:blip r:embed="rId4">
            <a:alphaModFix/>
          </a:blip>
          <a:srcRect b="0" l="0" r="0" t="0"/>
          <a:stretch/>
        </p:blipFill>
        <p:spPr>
          <a:xfrm>
            <a:off x="202300" y="4645526"/>
            <a:ext cx="888525" cy="324225"/>
          </a:xfrm>
          <a:prstGeom prst="rect">
            <a:avLst/>
          </a:prstGeom>
          <a:noFill/>
          <a:ln>
            <a:noFill/>
          </a:ln>
        </p:spPr>
      </p:pic>
      <p:sp>
        <p:nvSpPr>
          <p:cNvPr id="353" name="Google Shape;353;p27"/>
          <p:cNvSpPr txBox="1"/>
          <p:nvPr/>
        </p:nvSpPr>
        <p:spPr>
          <a:xfrm>
            <a:off x="6971168" y="238425"/>
            <a:ext cx="1906800" cy="9240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600"/>
              <a:buFont typeface="Arial"/>
              <a:buNone/>
            </a:pPr>
            <a:r>
              <a:rPr b="0" i="0" lang="en-GB" sz="600" u="none" cap="none" strike="noStrike">
                <a:solidFill>
                  <a:srgbClr val="EFEFEF"/>
                </a:solidFill>
                <a:latin typeface="Helvetica Neue"/>
                <a:ea typeface="Helvetica Neue"/>
                <a:cs typeface="Helvetica Neue"/>
                <a:sym typeface="Helvetica Neue"/>
              </a:rPr>
              <a:t>BSB30120 Certificate III in Business (Standalone)</a:t>
            </a:r>
            <a:endParaRPr b="0" i="0" sz="600" u="none" cap="none" strike="noStrike">
              <a:solidFill>
                <a:srgbClr val="EFEFEF"/>
              </a:solidFill>
              <a:latin typeface="Helvetica Neue"/>
              <a:ea typeface="Helvetica Neue"/>
              <a:cs typeface="Helvetica Neue"/>
              <a:sym typeface="Helvetica Neue"/>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7" name="Shape 357"/>
        <p:cNvGrpSpPr/>
        <p:nvPr/>
      </p:nvGrpSpPr>
      <p:grpSpPr>
        <a:xfrm>
          <a:off x="0" y="0"/>
          <a:ext cx="0" cy="0"/>
          <a:chOff x="0" y="0"/>
          <a:chExt cx="0" cy="0"/>
        </a:xfrm>
      </p:grpSpPr>
      <p:sp>
        <p:nvSpPr>
          <p:cNvPr id="358" name="Google Shape;358;p28"/>
          <p:cNvSpPr/>
          <p:nvPr/>
        </p:nvSpPr>
        <p:spPr>
          <a:xfrm>
            <a:off x="0" y="0"/>
            <a:ext cx="5071200" cy="5143500"/>
          </a:xfrm>
          <a:prstGeom prst="rect">
            <a:avLst/>
          </a:prstGeom>
          <a:solidFill>
            <a:srgbClr val="EA8C1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1"/>
              </a:solidFill>
              <a:latin typeface="Arial"/>
              <a:ea typeface="Arial"/>
              <a:cs typeface="Arial"/>
              <a:sym typeface="Arial"/>
            </a:endParaRPr>
          </a:p>
        </p:txBody>
      </p:sp>
      <p:pic>
        <p:nvPicPr>
          <p:cNvPr id="359" name="Google Shape;359;p28"/>
          <p:cNvPicPr preferRelativeResize="0"/>
          <p:nvPr/>
        </p:nvPicPr>
        <p:blipFill rotWithShape="1">
          <a:blip r:embed="rId3">
            <a:alphaModFix/>
          </a:blip>
          <a:srcRect b="0" l="17732" r="22979" t="0"/>
          <a:stretch/>
        </p:blipFill>
        <p:spPr>
          <a:xfrm>
            <a:off x="4572000" y="0"/>
            <a:ext cx="4572001" cy="5143499"/>
          </a:xfrm>
          <a:prstGeom prst="rect">
            <a:avLst/>
          </a:prstGeom>
          <a:noFill/>
          <a:ln>
            <a:noFill/>
          </a:ln>
        </p:spPr>
      </p:pic>
      <p:sp>
        <p:nvSpPr>
          <p:cNvPr id="360" name="Google Shape;360;p28"/>
          <p:cNvSpPr txBox="1"/>
          <p:nvPr>
            <p:ph idx="1" type="body"/>
          </p:nvPr>
        </p:nvSpPr>
        <p:spPr>
          <a:xfrm>
            <a:off x="595775" y="2218000"/>
            <a:ext cx="3460800" cy="904200"/>
          </a:xfrm>
          <a:prstGeom prst="rect">
            <a:avLst/>
          </a:prstGeom>
          <a:noFill/>
          <a:ln>
            <a:noFill/>
          </a:ln>
        </p:spPr>
        <p:txBody>
          <a:bodyPr anchorCtr="0" anchor="t" bIns="91425" lIns="91425" spcFirstLastPara="1" rIns="91425" wrap="square" tIns="91425">
            <a:noAutofit/>
          </a:bodyPr>
          <a:lstStyle/>
          <a:p>
            <a:pPr indent="-304800" lvl="0" marL="457200" rtl="0" algn="l">
              <a:lnSpc>
                <a:spcPct val="150000"/>
              </a:lnSpc>
              <a:spcBef>
                <a:spcPts val="700"/>
              </a:spcBef>
              <a:spcAft>
                <a:spcPts val="0"/>
              </a:spcAft>
              <a:buClr>
                <a:schemeClr val="lt1"/>
              </a:buClr>
              <a:buSzPts val="1200"/>
              <a:buChar char="●"/>
            </a:pPr>
            <a:r>
              <a:rPr lang="en-GB" sz="1200">
                <a:solidFill>
                  <a:schemeClr val="lt1"/>
                </a:solidFill>
              </a:rPr>
              <a:t>Conducting projects</a:t>
            </a:r>
            <a:endParaRPr sz="1200">
              <a:solidFill>
                <a:schemeClr val="lt1"/>
              </a:solidFill>
            </a:endParaRPr>
          </a:p>
          <a:p>
            <a:pPr indent="-304800" lvl="0" marL="457200" rtl="0" algn="l">
              <a:lnSpc>
                <a:spcPct val="150000"/>
              </a:lnSpc>
              <a:spcBef>
                <a:spcPts val="0"/>
              </a:spcBef>
              <a:spcAft>
                <a:spcPts val="0"/>
              </a:spcAft>
              <a:buClr>
                <a:schemeClr val="lt1"/>
              </a:buClr>
              <a:buSzPts val="1200"/>
              <a:buChar char="●"/>
            </a:pPr>
            <a:r>
              <a:rPr lang="en-GB" sz="1200">
                <a:solidFill>
                  <a:schemeClr val="lt1"/>
                </a:solidFill>
              </a:rPr>
              <a:t>Completing business-related documents</a:t>
            </a:r>
            <a:endParaRPr sz="1200">
              <a:solidFill>
                <a:schemeClr val="lt1"/>
              </a:solidFill>
            </a:endParaRPr>
          </a:p>
          <a:p>
            <a:pPr indent="-304800" lvl="0" marL="457200" rtl="0" algn="l">
              <a:lnSpc>
                <a:spcPct val="150000"/>
              </a:lnSpc>
              <a:spcBef>
                <a:spcPts val="0"/>
              </a:spcBef>
              <a:spcAft>
                <a:spcPts val="0"/>
              </a:spcAft>
              <a:buClr>
                <a:schemeClr val="lt1"/>
              </a:buClr>
              <a:buSzPts val="1200"/>
              <a:buChar char="●"/>
            </a:pPr>
            <a:r>
              <a:rPr lang="en-GB" sz="1200">
                <a:solidFill>
                  <a:schemeClr val="lt1"/>
                </a:solidFill>
              </a:rPr>
              <a:t>Personal reflections and quizzes</a:t>
            </a:r>
            <a:endParaRPr sz="1200">
              <a:solidFill>
                <a:schemeClr val="lt1"/>
              </a:solidFill>
            </a:endParaRPr>
          </a:p>
          <a:p>
            <a:pPr indent="-304800" lvl="0" marL="457200" rtl="0" algn="l">
              <a:lnSpc>
                <a:spcPct val="150000"/>
              </a:lnSpc>
              <a:spcBef>
                <a:spcPts val="0"/>
              </a:spcBef>
              <a:spcAft>
                <a:spcPts val="0"/>
              </a:spcAft>
              <a:buClr>
                <a:schemeClr val="lt1"/>
              </a:buClr>
              <a:buSzPts val="1200"/>
              <a:buChar char="●"/>
            </a:pPr>
            <a:r>
              <a:rPr lang="en-GB" sz="1200">
                <a:solidFill>
                  <a:schemeClr val="lt1"/>
                </a:solidFill>
              </a:rPr>
              <a:t>Knowledge and knowledge extension activities</a:t>
            </a:r>
            <a:endParaRPr sz="1200">
              <a:solidFill>
                <a:schemeClr val="lt1"/>
              </a:solidFill>
            </a:endParaRPr>
          </a:p>
        </p:txBody>
      </p:sp>
      <p:sp>
        <p:nvSpPr>
          <p:cNvPr id="361" name="Google Shape;361;p28"/>
          <p:cNvSpPr txBox="1"/>
          <p:nvPr>
            <p:ph type="title"/>
          </p:nvPr>
        </p:nvSpPr>
        <p:spPr>
          <a:xfrm>
            <a:off x="614400" y="1256525"/>
            <a:ext cx="2751900" cy="8319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SzPts val="1100"/>
              <a:buNone/>
            </a:pPr>
            <a:r>
              <a:rPr b="1" lang="en-GB" sz="2400">
                <a:solidFill>
                  <a:schemeClr val="lt1"/>
                </a:solidFill>
              </a:rPr>
              <a:t>HOW WILL YOU BE ASSESSED?</a:t>
            </a:r>
            <a:endParaRPr b="1" sz="2400">
              <a:solidFill>
                <a:schemeClr val="lt1"/>
              </a:solidFill>
            </a:endParaRPr>
          </a:p>
        </p:txBody>
      </p:sp>
      <p:pic>
        <p:nvPicPr>
          <p:cNvPr id="362" name="Google Shape;362;p28"/>
          <p:cNvPicPr preferRelativeResize="0"/>
          <p:nvPr/>
        </p:nvPicPr>
        <p:blipFill rotWithShape="1">
          <a:blip r:embed="rId4">
            <a:alphaModFix/>
          </a:blip>
          <a:srcRect b="0" l="0" r="0" t="0"/>
          <a:stretch/>
        </p:blipFill>
        <p:spPr>
          <a:xfrm>
            <a:off x="202300" y="4645526"/>
            <a:ext cx="888525" cy="324225"/>
          </a:xfrm>
          <a:prstGeom prst="rect">
            <a:avLst/>
          </a:prstGeom>
          <a:noFill/>
          <a:ln>
            <a:noFill/>
          </a:ln>
        </p:spPr>
      </p:pic>
      <p:sp>
        <p:nvSpPr>
          <p:cNvPr id="363" name="Google Shape;363;p28"/>
          <p:cNvSpPr txBox="1"/>
          <p:nvPr/>
        </p:nvSpPr>
        <p:spPr>
          <a:xfrm>
            <a:off x="6971168" y="238425"/>
            <a:ext cx="1906800" cy="9240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600"/>
              <a:buFont typeface="Arial"/>
              <a:buNone/>
            </a:pPr>
            <a:r>
              <a:rPr b="0" i="0" lang="en-GB" sz="600" u="none" cap="none" strike="noStrike">
                <a:solidFill>
                  <a:srgbClr val="EFEFEF"/>
                </a:solidFill>
                <a:latin typeface="Helvetica Neue"/>
                <a:ea typeface="Helvetica Neue"/>
                <a:cs typeface="Helvetica Neue"/>
                <a:sym typeface="Helvetica Neue"/>
              </a:rPr>
              <a:t>BSB30120 Certificate III in Business (Standalone)</a:t>
            </a:r>
            <a:endParaRPr b="0" i="0" sz="600" u="none" cap="none" strike="noStrike">
              <a:solidFill>
                <a:srgbClr val="EFEFEF"/>
              </a:solidFill>
              <a:latin typeface="Helvetica Neue"/>
              <a:ea typeface="Helvetica Neue"/>
              <a:cs typeface="Helvetica Neue"/>
              <a:sym typeface="Helvetica Neue"/>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sp>
        <p:nvSpPr>
          <p:cNvPr id="368" name="Google Shape;368;p29"/>
          <p:cNvSpPr/>
          <p:nvPr/>
        </p:nvSpPr>
        <p:spPr>
          <a:xfrm>
            <a:off x="0" y="-50"/>
            <a:ext cx="3980400" cy="5143500"/>
          </a:xfrm>
          <a:prstGeom prst="rect">
            <a:avLst/>
          </a:prstGeom>
          <a:solidFill>
            <a:srgbClr val="EA8C1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1"/>
              </a:solidFill>
              <a:latin typeface="Arial"/>
              <a:ea typeface="Arial"/>
              <a:cs typeface="Arial"/>
              <a:sym typeface="Arial"/>
            </a:endParaRPr>
          </a:p>
        </p:txBody>
      </p:sp>
      <p:pic>
        <p:nvPicPr>
          <p:cNvPr id="369" name="Google Shape;369;p29"/>
          <p:cNvPicPr preferRelativeResize="0"/>
          <p:nvPr/>
        </p:nvPicPr>
        <p:blipFill rotWithShape="1">
          <a:blip r:embed="rId3">
            <a:alphaModFix/>
          </a:blip>
          <a:srcRect b="0" l="0" r="0" t="0"/>
          <a:stretch/>
        </p:blipFill>
        <p:spPr>
          <a:xfrm>
            <a:off x="202300" y="4645526"/>
            <a:ext cx="888525" cy="324225"/>
          </a:xfrm>
          <a:prstGeom prst="rect">
            <a:avLst/>
          </a:prstGeom>
          <a:noFill/>
          <a:ln>
            <a:noFill/>
          </a:ln>
        </p:spPr>
      </p:pic>
      <p:sp>
        <p:nvSpPr>
          <p:cNvPr id="370" name="Google Shape;370;p29"/>
          <p:cNvSpPr txBox="1"/>
          <p:nvPr/>
        </p:nvSpPr>
        <p:spPr>
          <a:xfrm>
            <a:off x="5738900" y="769675"/>
            <a:ext cx="1434600" cy="609900"/>
          </a:xfrm>
          <a:prstGeom prst="rect">
            <a:avLst/>
          </a:prstGeom>
          <a:solidFill>
            <a:schemeClr val="accent1"/>
          </a:solidFill>
          <a:ln>
            <a:noFill/>
          </a:ln>
        </p:spPr>
        <p:txBody>
          <a:bodyPr anchorCtr="0" anchor="t" bIns="180000" lIns="216000" spcFirstLastPara="1" rIns="216000" wrap="square" tIns="180000">
            <a:spAutoFit/>
          </a:bodyPr>
          <a:lstStyle/>
          <a:p>
            <a:pPr indent="0" lvl="0" marL="0" marR="0" rtl="0" algn="ctr">
              <a:lnSpc>
                <a:spcPct val="100000"/>
              </a:lnSpc>
              <a:spcBef>
                <a:spcPts val="0"/>
              </a:spcBef>
              <a:spcAft>
                <a:spcPts val="0"/>
              </a:spcAft>
              <a:buClr>
                <a:srgbClr val="000000"/>
              </a:buClr>
              <a:buSzPts val="800"/>
              <a:buFont typeface="Arial"/>
              <a:buNone/>
            </a:pPr>
            <a:r>
              <a:rPr b="1" i="0" lang="en-GB" sz="800" u="none" cap="none" strike="noStrike">
                <a:solidFill>
                  <a:schemeClr val="lt1"/>
                </a:solidFill>
                <a:latin typeface="Helvetica Neue"/>
                <a:ea typeface="Helvetica Neue"/>
                <a:cs typeface="Helvetica Neue"/>
                <a:sym typeface="Helvetica Neue"/>
              </a:rPr>
              <a:t>Certificate III in Business</a:t>
            </a:r>
            <a:endParaRPr b="1" i="0" sz="800" u="none" cap="none" strike="noStrike">
              <a:solidFill>
                <a:schemeClr val="lt1"/>
              </a:solidFill>
              <a:latin typeface="Helvetica Neue"/>
              <a:ea typeface="Helvetica Neue"/>
              <a:cs typeface="Helvetica Neue"/>
              <a:sym typeface="Helvetica Neue"/>
            </a:endParaRPr>
          </a:p>
        </p:txBody>
      </p:sp>
      <p:sp>
        <p:nvSpPr>
          <p:cNvPr id="371" name="Google Shape;371;p29"/>
          <p:cNvSpPr txBox="1"/>
          <p:nvPr/>
        </p:nvSpPr>
        <p:spPr>
          <a:xfrm>
            <a:off x="4571988" y="1793225"/>
            <a:ext cx="1800000" cy="702000"/>
          </a:xfrm>
          <a:prstGeom prst="rect">
            <a:avLst/>
          </a:prstGeom>
          <a:solidFill>
            <a:schemeClr val="accent1"/>
          </a:solidFill>
          <a:ln>
            <a:noFill/>
          </a:ln>
        </p:spPr>
        <p:txBody>
          <a:bodyPr anchorCtr="0" anchor="ctr" bIns="180000" lIns="216000" spcFirstLastPara="1" rIns="216000" wrap="square" tIns="180000">
            <a:noAutofit/>
          </a:bodyPr>
          <a:lstStyle/>
          <a:p>
            <a:pPr indent="0" lvl="0" marL="0" marR="0" rtl="0" algn="ctr">
              <a:lnSpc>
                <a:spcPct val="100000"/>
              </a:lnSpc>
              <a:spcBef>
                <a:spcPts val="0"/>
              </a:spcBef>
              <a:spcAft>
                <a:spcPts val="0"/>
              </a:spcAft>
              <a:buClr>
                <a:srgbClr val="000000"/>
              </a:buClr>
              <a:buSzPts val="800"/>
              <a:buFont typeface="Arial"/>
              <a:buNone/>
            </a:pPr>
            <a:r>
              <a:rPr b="1" i="0" lang="en-GB" sz="800" u="none" cap="none" strike="noStrike">
                <a:solidFill>
                  <a:schemeClr val="lt1"/>
                </a:solidFill>
                <a:latin typeface="Helvetica Neue"/>
                <a:ea typeface="Helvetica Neue"/>
                <a:cs typeface="Helvetica Neue"/>
                <a:sym typeface="Helvetica Neue"/>
              </a:rPr>
              <a:t>Certificate IV / Diploma</a:t>
            </a:r>
            <a:endParaRPr b="1" i="0" sz="800" u="none" cap="none" strike="noStrike">
              <a:solidFill>
                <a:schemeClr val="lt1"/>
              </a:solidFill>
              <a:latin typeface="Helvetica Neue"/>
              <a:ea typeface="Helvetica Neue"/>
              <a:cs typeface="Helvetica Neue"/>
              <a:sym typeface="Helvetica Neue"/>
            </a:endParaRPr>
          </a:p>
          <a:p>
            <a:pPr indent="0" lvl="0" marL="0" marR="0" rtl="0" algn="ctr">
              <a:lnSpc>
                <a:spcPct val="100000"/>
              </a:lnSpc>
              <a:spcBef>
                <a:spcPts val="0"/>
              </a:spcBef>
              <a:spcAft>
                <a:spcPts val="0"/>
              </a:spcAft>
              <a:buClr>
                <a:srgbClr val="000000"/>
              </a:buClr>
              <a:buSzPts val="600"/>
              <a:buFont typeface="Arial"/>
              <a:buNone/>
            </a:pPr>
            <a:r>
              <a:rPr b="0" i="0" lang="en-GB" sz="600" u="none" cap="none" strike="noStrike">
                <a:solidFill>
                  <a:schemeClr val="lt1"/>
                </a:solidFill>
                <a:latin typeface="Helvetica Neue"/>
                <a:ea typeface="Helvetica Neue"/>
                <a:cs typeface="Helvetica Neue"/>
                <a:sym typeface="Helvetica Neue"/>
              </a:rPr>
              <a:t>e.g. Business, Small Business Management</a:t>
            </a:r>
            <a:endParaRPr b="0" i="0" sz="600" u="none" cap="none" strike="noStrike">
              <a:solidFill>
                <a:schemeClr val="lt1"/>
              </a:solidFill>
              <a:latin typeface="Helvetica Neue"/>
              <a:ea typeface="Helvetica Neue"/>
              <a:cs typeface="Helvetica Neue"/>
              <a:sym typeface="Helvetica Neue"/>
            </a:endParaRPr>
          </a:p>
        </p:txBody>
      </p:sp>
      <p:sp>
        <p:nvSpPr>
          <p:cNvPr id="372" name="Google Shape;372;p29"/>
          <p:cNvSpPr txBox="1"/>
          <p:nvPr/>
        </p:nvSpPr>
        <p:spPr>
          <a:xfrm>
            <a:off x="6579725" y="1793225"/>
            <a:ext cx="1800000" cy="702000"/>
          </a:xfrm>
          <a:prstGeom prst="rect">
            <a:avLst/>
          </a:prstGeom>
          <a:solidFill>
            <a:schemeClr val="accent1"/>
          </a:solidFill>
          <a:ln>
            <a:noFill/>
          </a:ln>
        </p:spPr>
        <p:txBody>
          <a:bodyPr anchorCtr="0" anchor="ctr" bIns="180000" lIns="216000" spcFirstLastPara="1" rIns="216000" wrap="square" tIns="180000">
            <a:noAutofit/>
          </a:bodyPr>
          <a:lstStyle/>
          <a:p>
            <a:pPr indent="0" lvl="0" marL="0" marR="0" rtl="0" algn="ctr">
              <a:lnSpc>
                <a:spcPct val="100000"/>
              </a:lnSpc>
              <a:spcBef>
                <a:spcPts val="0"/>
              </a:spcBef>
              <a:spcAft>
                <a:spcPts val="0"/>
              </a:spcAft>
              <a:buClr>
                <a:srgbClr val="000000"/>
              </a:buClr>
              <a:buSzPts val="800"/>
              <a:buFont typeface="Arial"/>
              <a:buNone/>
            </a:pPr>
            <a:r>
              <a:rPr b="1" i="0" lang="en-GB" sz="800" u="none" cap="none" strike="noStrike">
                <a:solidFill>
                  <a:schemeClr val="lt1"/>
                </a:solidFill>
                <a:latin typeface="Helvetica Neue"/>
                <a:ea typeface="Helvetica Neue"/>
                <a:cs typeface="Helvetica Neue"/>
                <a:sym typeface="Helvetica Neue"/>
              </a:rPr>
              <a:t>University Degree</a:t>
            </a:r>
            <a:endParaRPr b="0" i="0" sz="700" u="none" cap="none" strike="noStrike">
              <a:solidFill>
                <a:schemeClr val="lt1"/>
              </a:solidFill>
              <a:latin typeface="Helvetica Neue"/>
              <a:ea typeface="Helvetica Neue"/>
              <a:cs typeface="Helvetica Neue"/>
              <a:sym typeface="Helvetica Neue"/>
            </a:endParaRPr>
          </a:p>
        </p:txBody>
      </p:sp>
      <p:sp>
        <p:nvSpPr>
          <p:cNvPr id="373" name="Google Shape;373;p29"/>
          <p:cNvSpPr txBox="1"/>
          <p:nvPr/>
        </p:nvSpPr>
        <p:spPr>
          <a:xfrm>
            <a:off x="6579725" y="2709675"/>
            <a:ext cx="1800000" cy="367200"/>
          </a:xfrm>
          <a:prstGeom prst="rect">
            <a:avLst/>
          </a:prstGeom>
          <a:solidFill>
            <a:srgbClr val="EA8C1C">
              <a:alpha val="9803"/>
            </a:srgbClr>
          </a:solidFill>
          <a:ln cap="flat" cmpd="sng" w="9525">
            <a:solidFill>
              <a:schemeClr val="accent1"/>
            </a:solidFill>
            <a:prstDash val="solid"/>
            <a:round/>
            <a:headEnd len="sm" w="sm" type="none"/>
            <a:tailEnd len="sm" w="sm" type="none"/>
          </a:ln>
        </p:spPr>
        <p:txBody>
          <a:bodyPr anchorCtr="0" anchor="ctr" bIns="180000" lIns="216000" spcFirstLastPara="1" rIns="216000" wrap="square" tIns="180000">
            <a:noAutofit/>
          </a:bodyPr>
          <a:lstStyle/>
          <a:p>
            <a:pPr indent="0" lvl="0" marL="0" marR="0" rtl="0" algn="ctr">
              <a:lnSpc>
                <a:spcPct val="100000"/>
              </a:lnSpc>
              <a:spcBef>
                <a:spcPts val="0"/>
              </a:spcBef>
              <a:spcAft>
                <a:spcPts val="0"/>
              </a:spcAft>
              <a:buClr>
                <a:srgbClr val="000000"/>
              </a:buClr>
              <a:buSzPts val="800"/>
              <a:buFont typeface="Arial"/>
              <a:buNone/>
            </a:pPr>
            <a:r>
              <a:rPr b="1" i="0" lang="en-GB" sz="800" u="none" cap="none" strike="noStrike">
                <a:solidFill>
                  <a:schemeClr val="accent1"/>
                </a:solidFill>
                <a:latin typeface="Helvetica Neue"/>
                <a:ea typeface="Helvetica Neue"/>
                <a:cs typeface="Helvetica Neue"/>
                <a:sym typeface="Helvetica Neue"/>
              </a:rPr>
              <a:t>Business Owner / Manager</a:t>
            </a:r>
            <a:endParaRPr b="1" i="0" sz="800" u="none" cap="none" strike="noStrike">
              <a:solidFill>
                <a:schemeClr val="accent1"/>
              </a:solidFill>
              <a:latin typeface="Helvetica Neue"/>
              <a:ea typeface="Helvetica Neue"/>
              <a:cs typeface="Helvetica Neue"/>
              <a:sym typeface="Helvetica Neue"/>
            </a:endParaRPr>
          </a:p>
        </p:txBody>
      </p:sp>
      <p:sp>
        <p:nvSpPr>
          <p:cNvPr id="374" name="Google Shape;374;p29"/>
          <p:cNvSpPr txBox="1"/>
          <p:nvPr/>
        </p:nvSpPr>
        <p:spPr>
          <a:xfrm>
            <a:off x="6579725" y="3139875"/>
            <a:ext cx="1800000" cy="367200"/>
          </a:xfrm>
          <a:prstGeom prst="rect">
            <a:avLst/>
          </a:prstGeom>
          <a:solidFill>
            <a:srgbClr val="EA8C1C">
              <a:alpha val="9803"/>
            </a:srgbClr>
          </a:solidFill>
          <a:ln cap="flat" cmpd="sng" w="9525">
            <a:solidFill>
              <a:schemeClr val="accent1"/>
            </a:solidFill>
            <a:prstDash val="solid"/>
            <a:round/>
            <a:headEnd len="sm" w="sm" type="none"/>
            <a:tailEnd len="sm" w="sm" type="none"/>
          </a:ln>
        </p:spPr>
        <p:txBody>
          <a:bodyPr anchorCtr="0" anchor="ctr" bIns="180000" lIns="216000" spcFirstLastPara="1" rIns="216000" wrap="square" tIns="180000">
            <a:noAutofit/>
          </a:bodyPr>
          <a:lstStyle/>
          <a:p>
            <a:pPr indent="0" lvl="0" marL="0" marR="0" rtl="0" algn="ctr">
              <a:lnSpc>
                <a:spcPct val="100000"/>
              </a:lnSpc>
              <a:spcBef>
                <a:spcPts val="0"/>
              </a:spcBef>
              <a:spcAft>
                <a:spcPts val="0"/>
              </a:spcAft>
              <a:buClr>
                <a:srgbClr val="000000"/>
              </a:buClr>
              <a:buSzPts val="800"/>
              <a:buFont typeface="Arial"/>
              <a:buNone/>
            </a:pPr>
            <a:r>
              <a:rPr b="1" i="0" lang="en-GB" sz="800" u="none" cap="none" strike="noStrike">
                <a:solidFill>
                  <a:schemeClr val="accent1"/>
                </a:solidFill>
                <a:latin typeface="Helvetica Neue"/>
                <a:ea typeface="Helvetica Neue"/>
                <a:cs typeface="Helvetica Neue"/>
                <a:sym typeface="Helvetica Neue"/>
              </a:rPr>
              <a:t>Accountant</a:t>
            </a:r>
            <a:endParaRPr b="1" i="0" sz="800" u="none" cap="none" strike="noStrike">
              <a:solidFill>
                <a:schemeClr val="accent1"/>
              </a:solidFill>
              <a:latin typeface="Helvetica Neue"/>
              <a:ea typeface="Helvetica Neue"/>
              <a:cs typeface="Helvetica Neue"/>
              <a:sym typeface="Helvetica Neue"/>
            </a:endParaRPr>
          </a:p>
        </p:txBody>
      </p:sp>
      <p:sp>
        <p:nvSpPr>
          <p:cNvPr id="375" name="Google Shape;375;p29"/>
          <p:cNvSpPr txBox="1"/>
          <p:nvPr/>
        </p:nvSpPr>
        <p:spPr>
          <a:xfrm>
            <a:off x="6579725" y="3570075"/>
            <a:ext cx="1800000" cy="367200"/>
          </a:xfrm>
          <a:prstGeom prst="rect">
            <a:avLst/>
          </a:prstGeom>
          <a:solidFill>
            <a:srgbClr val="EA8C1C">
              <a:alpha val="9803"/>
            </a:srgbClr>
          </a:solidFill>
          <a:ln cap="flat" cmpd="sng" w="9525">
            <a:solidFill>
              <a:schemeClr val="accent1"/>
            </a:solidFill>
            <a:prstDash val="solid"/>
            <a:round/>
            <a:headEnd len="sm" w="sm" type="none"/>
            <a:tailEnd len="sm" w="sm" type="none"/>
          </a:ln>
        </p:spPr>
        <p:txBody>
          <a:bodyPr anchorCtr="0" anchor="ctr" bIns="180000" lIns="216000" spcFirstLastPara="1" rIns="216000" wrap="square" tIns="180000">
            <a:noAutofit/>
          </a:bodyPr>
          <a:lstStyle/>
          <a:p>
            <a:pPr indent="0" lvl="0" marL="0" marR="0" rtl="0" algn="ctr">
              <a:lnSpc>
                <a:spcPct val="100000"/>
              </a:lnSpc>
              <a:spcBef>
                <a:spcPts val="0"/>
              </a:spcBef>
              <a:spcAft>
                <a:spcPts val="0"/>
              </a:spcAft>
              <a:buClr>
                <a:srgbClr val="000000"/>
              </a:buClr>
              <a:buSzPts val="800"/>
              <a:buFont typeface="Arial"/>
              <a:buNone/>
            </a:pPr>
            <a:r>
              <a:rPr b="1" i="0" lang="en-GB" sz="800" u="none" cap="none" strike="noStrike">
                <a:solidFill>
                  <a:schemeClr val="accent1"/>
                </a:solidFill>
                <a:latin typeface="Helvetica Neue"/>
                <a:ea typeface="Helvetica Neue"/>
                <a:cs typeface="Helvetica Neue"/>
                <a:sym typeface="Helvetica Neue"/>
              </a:rPr>
              <a:t>Business Advisor</a:t>
            </a:r>
            <a:endParaRPr b="1" i="0" sz="800" u="none" cap="none" strike="noStrike">
              <a:solidFill>
                <a:schemeClr val="accent1"/>
              </a:solidFill>
              <a:latin typeface="Helvetica Neue"/>
              <a:ea typeface="Helvetica Neue"/>
              <a:cs typeface="Helvetica Neue"/>
              <a:sym typeface="Helvetica Neue"/>
            </a:endParaRPr>
          </a:p>
        </p:txBody>
      </p:sp>
      <p:cxnSp>
        <p:nvCxnSpPr>
          <p:cNvPr id="376" name="Google Shape;376;p29"/>
          <p:cNvCxnSpPr>
            <a:stCxn id="370" idx="2"/>
            <a:endCxn id="371" idx="0"/>
          </p:cNvCxnSpPr>
          <p:nvPr/>
        </p:nvCxnSpPr>
        <p:spPr>
          <a:xfrm rot="5400000">
            <a:off x="5757200" y="1094275"/>
            <a:ext cx="413700" cy="984300"/>
          </a:xfrm>
          <a:prstGeom prst="bentConnector3">
            <a:avLst>
              <a:gd fmla="val 49994" name="adj1"/>
            </a:avLst>
          </a:prstGeom>
          <a:noFill/>
          <a:ln cap="flat" cmpd="sng" w="9525">
            <a:solidFill>
              <a:schemeClr val="accent1"/>
            </a:solidFill>
            <a:prstDash val="solid"/>
            <a:round/>
            <a:headEnd len="sm" w="sm" type="none"/>
            <a:tailEnd len="sm" w="sm" type="none"/>
          </a:ln>
        </p:spPr>
      </p:cxnSp>
      <p:cxnSp>
        <p:nvCxnSpPr>
          <p:cNvPr id="377" name="Google Shape;377;p29"/>
          <p:cNvCxnSpPr>
            <a:stCxn id="370" idx="2"/>
            <a:endCxn id="372" idx="0"/>
          </p:cNvCxnSpPr>
          <p:nvPr/>
        </p:nvCxnSpPr>
        <p:spPr>
          <a:xfrm flipH="1" rot="-5400000">
            <a:off x="6761150" y="1074625"/>
            <a:ext cx="413700" cy="1023600"/>
          </a:xfrm>
          <a:prstGeom prst="bentConnector3">
            <a:avLst>
              <a:gd fmla="val 49994" name="adj1"/>
            </a:avLst>
          </a:prstGeom>
          <a:noFill/>
          <a:ln cap="flat" cmpd="sng" w="9525">
            <a:solidFill>
              <a:schemeClr val="accent1"/>
            </a:solidFill>
            <a:prstDash val="solid"/>
            <a:round/>
            <a:headEnd len="sm" w="sm" type="none"/>
            <a:tailEnd len="sm" w="sm" type="none"/>
          </a:ln>
        </p:spPr>
      </p:cxnSp>
      <p:cxnSp>
        <p:nvCxnSpPr>
          <p:cNvPr id="378" name="Google Shape;378;p29"/>
          <p:cNvCxnSpPr>
            <a:stCxn id="372" idx="3"/>
            <a:endCxn id="373" idx="3"/>
          </p:cNvCxnSpPr>
          <p:nvPr/>
        </p:nvCxnSpPr>
        <p:spPr>
          <a:xfrm>
            <a:off x="8379725" y="2144225"/>
            <a:ext cx="600" cy="749100"/>
          </a:xfrm>
          <a:prstGeom prst="bentConnector3">
            <a:avLst>
              <a:gd fmla="val 39687500" name="adj1"/>
            </a:avLst>
          </a:prstGeom>
          <a:noFill/>
          <a:ln cap="flat" cmpd="sng" w="9525">
            <a:solidFill>
              <a:schemeClr val="accent1"/>
            </a:solidFill>
            <a:prstDash val="solid"/>
            <a:round/>
            <a:headEnd len="sm" w="sm" type="none"/>
            <a:tailEnd len="sm" w="sm" type="none"/>
          </a:ln>
        </p:spPr>
      </p:cxnSp>
      <p:cxnSp>
        <p:nvCxnSpPr>
          <p:cNvPr id="379" name="Google Shape;379;p29"/>
          <p:cNvCxnSpPr>
            <a:stCxn id="372" idx="3"/>
            <a:endCxn id="374" idx="3"/>
          </p:cNvCxnSpPr>
          <p:nvPr/>
        </p:nvCxnSpPr>
        <p:spPr>
          <a:xfrm>
            <a:off x="8379725" y="2144225"/>
            <a:ext cx="600" cy="1179300"/>
          </a:xfrm>
          <a:prstGeom prst="bentConnector3">
            <a:avLst>
              <a:gd fmla="val 39687500" name="adj1"/>
            </a:avLst>
          </a:prstGeom>
          <a:noFill/>
          <a:ln cap="flat" cmpd="sng" w="9525">
            <a:solidFill>
              <a:schemeClr val="accent1"/>
            </a:solidFill>
            <a:prstDash val="solid"/>
            <a:round/>
            <a:headEnd len="sm" w="sm" type="none"/>
            <a:tailEnd len="sm" w="sm" type="none"/>
          </a:ln>
        </p:spPr>
      </p:cxnSp>
      <p:cxnSp>
        <p:nvCxnSpPr>
          <p:cNvPr id="380" name="Google Shape;380;p29"/>
          <p:cNvCxnSpPr>
            <a:stCxn id="372" idx="3"/>
            <a:endCxn id="375" idx="3"/>
          </p:cNvCxnSpPr>
          <p:nvPr/>
        </p:nvCxnSpPr>
        <p:spPr>
          <a:xfrm>
            <a:off x="8379725" y="2144225"/>
            <a:ext cx="600" cy="1609500"/>
          </a:xfrm>
          <a:prstGeom prst="bentConnector3">
            <a:avLst>
              <a:gd fmla="val 39687500" name="adj1"/>
            </a:avLst>
          </a:prstGeom>
          <a:noFill/>
          <a:ln cap="flat" cmpd="sng" w="9525">
            <a:solidFill>
              <a:schemeClr val="accent1"/>
            </a:solidFill>
            <a:prstDash val="solid"/>
            <a:round/>
            <a:headEnd len="sm" w="sm" type="none"/>
            <a:tailEnd len="sm" w="sm" type="none"/>
          </a:ln>
        </p:spPr>
      </p:cxnSp>
      <p:sp>
        <p:nvSpPr>
          <p:cNvPr id="381" name="Google Shape;381;p29"/>
          <p:cNvSpPr txBox="1"/>
          <p:nvPr/>
        </p:nvSpPr>
        <p:spPr>
          <a:xfrm>
            <a:off x="6579725" y="4006625"/>
            <a:ext cx="1800000" cy="367200"/>
          </a:xfrm>
          <a:prstGeom prst="rect">
            <a:avLst/>
          </a:prstGeom>
          <a:solidFill>
            <a:srgbClr val="EA8C1C">
              <a:alpha val="9803"/>
            </a:srgbClr>
          </a:solidFill>
          <a:ln cap="flat" cmpd="sng" w="9525">
            <a:solidFill>
              <a:schemeClr val="accent1"/>
            </a:solidFill>
            <a:prstDash val="solid"/>
            <a:round/>
            <a:headEnd len="sm" w="sm" type="none"/>
            <a:tailEnd len="sm" w="sm" type="none"/>
          </a:ln>
        </p:spPr>
        <p:txBody>
          <a:bodyPr anchorCtr="0" anchor="ctr" bIns="180000" lIns="216000" spcFirstLastPara="1" rIns="216000" wrap="square" tIns="180000">
            <a:noAutofit/>
          </a:bodyPr>
          <a:lstStyle/>
          <a:p>
            <a:pPr indent="0" lvl="0" marL="0" marR="0" rtl="0" algn="ctr">
              <a:lnSpc>
                <a:spcPct val="100000"/>
              </a:lnSpc>
              <a:spcBef>
                <a:spcPts val="0"/>
              </a:spcBef>
              <a:spcAft>
                <a:spcPts val="0"/>
              </a:spcAft>
              <a:buClr>
                <a:srgbClr val="000000"/>
              </a:buClr>
              <a:buSzPts val="800"/>
              <a:buFont typeface="Arial"/>
              <a:buNone/>
            </a:pPr>
            <a:r>
              <a:rPr b="1" i="0" lang="en-GB" sz="800" u="none" cap="none" strike="noStrike">
                <a:solidFill>
                  <a:schemeClr val="accent1"/>
                </a:solidFill>
                <a:latin typeface="Helvetica Neue"/>
                <a:ea typeface="Helvetica Neue"/>
                <a:cs typeface="Helvetica Neue"/>
                <a:sym typeface="Helvetica Neue"/>
              </a:rPr>
              <a:t>Marketing Manager</a:t>
            </a:r>
            <a:endParaRPr b="1" i="0" sz="800" u="none" cap="none" strike="noStrike">
              <a:solidFill>
                <a:schemeClr val="accent1"/>
              </a:solidFill>
              <a:latin typeface="Helvetica Neue"/>
              <a:ea typeface="Helvetica Neue"/>
              <a:cs typeface="Helvetica Neue"/>
              <a:sym typeface="Helvetica Neue"/>
            </a:endParaRPr>
          </a:p>
        </p:txBody>
      </p:sp>
      <p:sp>
        <p:nvSpPr>
          <p:cNvPr id="382" name="Google Shape;382;p29"/>
          <p:cNvSpPr txBox="1"/>
          <p:nvPr/>
        </p:nvSpPr>
        <p:spPr>
          <a:xfrm>
            <a:off x="4572000" y="2709675"/>
            <a:ext cx="1800000" cy="367200"/>
          </a:xfrm>
          <a:prstGeom prst="rect">
            <a:avLst/>
          </a:prstGeom>
          <a:solidFill>
            <a:srgbClr val="EA8C1C">
              <a:alpha val="9803"/>
            </a:srgbClr>
          </a:solidFill>
          <a:ln cap="flat" cmpd="sng" w="9525">
            <a:solidFill>
              <a:schemeClr val="accent1"/>
            </a:solidFill>
            <a:prstDash val="solid"/>
            <a:round/>
            <a:headEnd len="sm" w="sm" type="none"/>
            <a:tailEnd len="sm" w="sm" type="none"/>
          </a:ln>
        </p:spPr>
        <p:txBody>
          <a:bodyPr anchorCtr="0" anchor="ctr" bIns="180000" lIns="216000" spcFirstLastPara="1" rIns="216000" wrap="square" tIns="180000">
            <a:noAutofit/>
          </a:bodyPr>
          <a:lstStyle/>
          <a:p>
            <a:pPr indent="0" lvl="0" marL="0" marR="0" rtl="0" algn="ctr">
              <a:lnSpc>
                <a:spcPct val="100000"/>
              </a:lnSpc>
              <a:spcBef>
                <a:spcPts val="0"/>
              </a:spcBef>
              <a:spcAft>
                <a:spcPts val="0"/>
              </a:spcAft>
              <a:buClr>
                <a:srgbClr val="000000"/>
              </a:buClr>
              <a:buSzPts val="800"/>
              <a:buFont typeface="Arial"/>
              <a:buNone/>
            </a:pPr>
            <a:r>
              <a:rPr b="1" i="0" lang="en-GB" sz="800" u="none" cap="none" strike="noStrike">
                <a:solidFill>
                  <a:schemeClr val="accent1"/>
                </a:solidFill>
                <a:latin typeface="Helvetica Neue"/>
                <a:ea typeface="Helvetica Neue"/>
                <a:cs typeface="Helvetica Neue"/>
                <a:sym typeface="Helvetica Neue"/>
              </a:rPr>
              <a:t>Business Development Manager</a:t>
            </a:r>
            <a:endParaRPr b="1" i="0" sz="800" u="none" cap="none" strike="noStrike">
              <a:solidFill>
                <a:schemeClr val="accent1"/>
              </a:solidFill>
              <a:latin typeface="Helvetica Neue"/>
              <a:ea typeface="Helvetica Neue"/>
              <a:cs typeface="Helvetica Neue"/>
              <a:sym typeface="Helvetica Neue"/>
            </a:endParaRPr>
          </a:p>
        </p:txBody>
      </p:sp>
      <p:sp>
        <p:nvSpPr>
          <p:cNvPr id="383" name="Google Shape;383;p29"/>
          <p:cNvSpPr txBox="1"/>
          <p:nvPr/>
        </p:nvSpPr>
        <p:spPr>
          <a:xfrm>
            <a:off x="4572000" y="3146225"/>
            <a:ext cx="1800000" cy="367200"/>
          </a:xfrm>
          <a:prstGeom prst="rect">
            <a:avLst/>
          </a:prstGeom>
          <a:solidFill>
            <a:srgbClr val="EA8C1C">
              <a:alpha val="9803"/>
            </a:srgbClr>
          </a:solidFill>
          <a:ln cap="flat" cmpd="sng" w="9525">
            <a:solidFill>
              <a:schemeClr val="accent1"/>
            </a:solidFill>
            <a:prstDash val="solid"/>
            <a:round/>
            <a:headEnd len="sm" w="sm" type="none"/>
            <a:tailEnd len="sm" w="sm" type="none"/>
          </a:ln>
        </p:spPr>
        <p:txBody>
          <a:bodyPr anchorCtr="0" anchor="ctr" bIns="180000" lIns="216000" spcFirstLastPara="1" rIns="216000" wrap="square" tIns="180000">
            <a:noAutofit/>
          </a:bodyPr>
          <a:lstStyle/>
          <a:p>
            <a:pPr indent="0" lvl="0" marL="0" marR="0" rtl="0" algn="ctr">
              <a:lnSpc>
                <a:spcPct val="100000"/>
              </a:lnSpc>
              <a:spcBef>
                <a:spcPts val="0"/>
              </a:spcBef>
              <a:spcAft>
                <a:spcPts val="0"/>
              </a:spcAft>
              <a:buClr>
                <a:srgbClr val="000000"/>
              </a:buClr>
              <a:buSzPts val="800"/>
              <a:buFont typeface="Arial"/>
              <a:buNone/>
            </a:pPr>
            <a:r>
              <a:rPr b="1" i="0" lang="en-GB" sz="800" u="none" cap="none" strike="noStrike">
                <a:solidFill>
                  <a:schemeClr val="accent1"/>
                </a:solidFill>
                <a:latin typeface="Helvetica Neue"/>
                <a:ea typeface="Helvetica Neue"/>
                <a:cs typeface="Helvetica Neue"/>
                <a:sym typeface="Helvetica Neue"/>
              </a:rPr>
              <a:t>Customer Service Manager</a:t>
            </a:r>
            <a:endParaRPr b="1" i="0" sz="800" u="none" cap="none" strike="noStrike">
              <a:solidFill>
                <a:schemeClr val="accent1"/>
              </a:solidFill>
              <a:latin typeface="Helvetica Neue"/>
              <a:ea typeface="Helvetica Neue"/>
              <a:cs typeface="Helvetica Neue"/>
              <a:sym typeface="Helvetica Neue"/>
            </a:endParaRPr>
          </a:p>
        </p:txBody>
      </p:sp>
      <p:cxnSp>
        <p:nvCxnSpPr>
          <p:cNvPr id="384" name="Google Shape;384;p29"/>
          <p:cNvCxnSpPr>
            <a:stCxn id="371" idx="1"/>
            <a:endCxn id="382" idx="1"/>
          </p:cNvCxnSpPr>
          <p:nvPr/>
        </p:nvCxnSpPr>
        <p:spPr>
          <a:xfrm>
            <a:off x="4571988" y="2144225"/>
            <a:ext cx="600" cy="749100"/>
          </a:xfrm>
          <a:prstGeom prst="bentConnector3">
            <a:avLst>
              <a:gd fmla="val -39687500" name="adj1"/>
            </a:avLst>
          </a:prstGeom>
          <a:noFill/>
          <a:ln cap="flat" cmpd="sng" w="9525">
            <a:solidFill>
              <a:schemeClr val="accent1"/>
            </a:solidFill>
            <a:prstDash val="solid"/>
            <a:round/>
            <a:headEnd len="sm" w="sm" type="none"/>
            <a:tailEnd len="sm" w="sm" type="none"/>
          </a:ln>
        </p:spPr>
      </p:cxnSp>
      <p:cxnSp>
        <p:nvCxnSpPr>
          <p:cNvPr id="385" name="Google Shape;385;p29"/>
          <p:cNvCxnSpPr>
            <a:stCxn id="371" idx="1"/>
            <a:endCxn id="383" idx="1"/>
          </p:cNvCxnSpPr>
          <p:nvPr/>
        </p:nvCxnSpPr>
        <p:spPr>
          <a:xfrm>
            <a:off x="4571988" y="2144225"/>
            <a:ext cx="600" cy="1185600"/>
          </a:xfrm>
          <a:prstGeom prst="bentConnector3">
            <a:avLst>
              <a:gd fmla="val -39687500" name="adj1"/>
            </a:avLst>
          </a:prstGeom>
          <a:noFill/>
          <a:ln cap="flat" cmpd="sng" w="9525">
            <a:solidFill>
              <a:schemeClr val="accent1"/>
            </a:solidFill>
            <a:prstDash val="solid"/>
            <a:round/>
            <a:headEnd len="sm" w="sm" type="none"/>
            <a:tailEnd len="sm" w="sm" type="none"/>
          </a:ln>
        </p:spPr>
      </p:cxnSp>
      <p:cxnSp>
        <p:nvCxnSpPr>
          <p:cNvPr id="386" name="Google Shape;386;p29"/>
          <p:cNvCxnSpPr>
            <a:stCxn id="372" idx="3"/>
            <a:endCxn id="381" idx="3"/>
          </p:cNvCxnSpPr>
          <p:nvPr/>
        </p:nvCxnSpPr>
        <p:spPr>
          <a:xfrm>
            <a:off x="8379725" y="2144225"/>
            <a:ext cx="600" cy="2046000"/>
          </a:xfrm>
          <a:prstGeom prst="bentConnector3">
            <a:avLst>
              <a:gd fmla="val 39687500" name="adj1"/>
            </a:avLst>
          </a:prstGeom>
          <a:noFill/>
          <a:ln cap="flat" cmpd="sng" w="9525">
            <a:solidFill>
              <a:schemeClr val="accent1"/>
            </a:solidFill>
            <a:prstDash val="solid"/>
            <a:round/>
            <a:headEnd len="sm" w="sm" type="none"/>
            <a:tailEnd len="sm" w="sm" type="none"/>
          </a:ln>
        </p:spPr>
      </p:cxnSp>
      <p:sp>
        <p:nvSpPr>
          <p:cNvPr id="387" name="Google Shape;387;p29"/>
          <p:cNvSpPr txBox="1"/>
          <p:nvPr/>
        </p:nvSpPr>
        <p:spPr>
          <a:xfrm>
            <a:off x="6971168" y="238425"/>
            <a:ext cx="1906800" cy="9240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600"/>
              <a:buFont typeface="Arial"/>
              <a:buNone/>
            </a:pPr>
            <a:r>
              <a:rPr b="0" i="0" lang="en-GB" sz="600" u="none" cap="none" strike="noStrike">
                <a:solidFill>
                  <a:srgbClr val="999999"/>
                </a:solidFill>
                <a:latin typeface="Helvetica Neue"/>
                <a:ea typeface="Helvetica Neue"/>
                <a:cs typeface="Helvetica Neue"/>
                <a:sym typeface="Helvetica Neue"/>
              </a:rPr>
              <a:t>BSB30120 Certificate III in Business (Standalone)</a:t>
            </a:r>
            <a:endParaRPr b="0" i="0" sz="600" u="none" cap="none" strike="noStrike">
              <a:solidFill>
                <a:srgbClr val="999999"/>
              </a:solidFill>
              <a:latin typeface="Helvetica Neue"/>
              <a:ea typeface="Helvetica Neue"/>
              <a:cs typeface="Helvetica Neue"/>
              <a:sym typeface="Helvetica Neue"/>
            </a:endParaRPr>
          </a:p>
        </p:txBody>
      </p:sp>
      <p:sp>
        <p:nvSpPr>
          <p:cNvPr id="388" name="Google Shape;388;p29"/>
          <p:cNvSpPr txBox="1"/>
          <p:nvPr>
            <p:ph type="title"/>
          </p:nvPr>
        </p:nvSpPr>
        <p:spPr>
          <a:xfrm>
            <a:off x="614400" y="2150350"/>
            <a:ext cx="2845800" cy="8427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SzPts val="4400"/>
              <a:buNone/>
            </a:pPr>
            <a:r>
              <a:rPr b="1" lang="en-GB" sz="2400">
                <a:solidFill>
                  <a:schemeClr val="lt1"/>
                </a:solidFill>
              </a:rPr>
              <a:t>CAREER PATHWAYS</a:t>
            </a:r>
            <a:endParaRPr b="1" sz="2180">
              <a:solidFill>
                <a:schemeClr val="lt1"/>
              </a:solidFill>
            </a:endParaRPr>
          </a:p>
        </p:txBody>
      </p:sp>
      <p:sp>
        <p:nvSpPr>
          <p:cNvPr id="389" name="Google Shape;389;p29"/>
          <p:cNvSpPr txBox="1"/>
          <p:nvPr>
            <p:ph idx="1" type="body"/>
          </p:nvPr>
        </p:nvSpPr>
        <p:spPr>
          <a:xfrm>
            <a:off x="4659275" y="1542775"/>
            <a:ext cx="1011300" cy="264900"/>
          </a:xfrm>
          <a:prstGeom prst="rect">
            <a:avLst/>
          </a:prstGeom>
          <a:noFill/>
          <a:ln>
            <a:noFill/>
          </a:ln>
        </p:spPr>
        <p:txBody>
          <a:bodyPr anchorCtr="0" anchor="t" bIns="91425" lIns="91425" spcFirstLastPara="1" rIns="91425" wrap="square" tIns="91425">
            <a:noAutofit/>
          </a:bodyPr>
          <a:lstStyle/>
          <a:p>
            <a:pPr indent="0" lvl="0" marL="0" rtl="0" algn="l">
              <a:lnSpc>
                <a:spcPct val="110000"/>
              </a:lnSpc>
              <a:spcBef>
                <a:spcPts val="700"/>
              </a:spcBef>
              <a:spcAft>
                <a:spcPts val="0"/>
              </a:spcAft>
              <a:buSzPts val="1018"/>
              <a:buNone/>
            </a:pPr>
            <a:r>
              <a:rPr lang="en-GB" sz="600">
                <a:solidFill>
                  <a:schemeClr val="accent1"/>
                </a:solidFill>
              </a:rPr>
              <a:t>Via another RTO</a:t>
            </a:r>
            <a:endParaRPr sz="600">
              <a:solidFill>
                <a:schemeClr val="accent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1" name="Shape 71"/>
        <p:cNvGrpSpPr/>
        <p:nvPr/>
      </p:nvGrpSpPr>
      <p:grpSpPr>
        <a:xfrm>
          <a:off x="0" y="0"/>
          <a:ext cx="0" cy="0"/>
          <a:chOff x="0" y="0"/>
          <a:chExt cx="0" cy="0"/>
        </a:xfrm>
      </p:grpSpPr>
      <p:sp>
        <p:nvSpPr>
          <p:cNvPr id="72" name="Google Shape;72;p3"/>
          <p:cNvSpPr txBox="1"/>
          <p:nvPr>
            <p:ph idx="4294967295" type="body"/>
          </p:nvPr>
        </p:nvSpPr>
        <p:spPr>
          <a:xfrm>
            <a:off x="4933200" y="893888"/>
            <a:ext cx="3700500" cy="2486700"/>
          </a:xfrm>
          <a:prstGeom prst="rect">
            <a:avLst/>
          </a:prstGeom>
          <a:noFill/>
          <a:ln>
            <a:noFill/>
          </a:ln>
        </p:spPr>
        <p:txBody>
          <a:bodyPr anchorCtr="0" anchor="t" bIns="91425" lIns="91425" spcFirstLastPara="1" rIns="91425" wrap="square" tIns="91425">
            <a:noAutofit/>
          </a:bodyPr>
          <a:lstStyle/>
          <a:p>
            <a:pPr indent="0" lvl="0" marL="0" rtl="0" algn="l">
              <a:lnSpc>
                <a:spcPct val="130000"/>
              </a:lnSpc>
              <a:spcBef>
                <a:spcPts val="0"/>
              </a:spcBef>
              <a:spcAft>
                <a:spcPts val="0"/>
              </a:spcAft>
              <a:buSzPts val="789"/>
              <a:buNone/>
            </a:pPr>
            <a:r>
              <a:rPr lang="en-GB" sz="1200">
                <a:solidFill>
                  <a:schemeClr val="lt1"/>
                </a:solidFill>
              </a:rPr>
              <a:t>Our Binnacle Certificate Courses are suitable for students in </a:t>
            </a:r>
            <a:r>
              <a:rPr b="1" lang="en-GB" sz="1200">
                <a:solidFill>
                  <a:schemeClr val="lt1"/>
                </a:solidFill>
              </a:rPr>
              <a:t>Years 10-12</a:t>
            </a:r>
            <a:r>
              <a:rPr lang="en-GB" sz="1200">
                <a:solidFill>
                  <a:schemeClr val="lt1"/>
                </a:solidFill>
              </a:rPr>
              <a:t> across </a:t>
            </a:r>
            <a:r>
              <a:rPr b="1" lang="en-GB" sz="1200">
                <a:solidFill>
                  <a:schemeClr val="lt1"/>
                </a:solidFill>
              </a:rPr>
              <a:t>1, 2 and 3-Year Pathways</a:t>
            </a:r>
            <a:r>
              <a:rPr lang="en-GB" sz="1200">
                <a:solidFill>
                  <a:schemeClr val="lt1"/>
                </a:solidFill>
              </a:rPr>
              <a:t>.</a:t>
            </a:r>
            <a:endParaRPr sz="1200">
              <a:solidFill>
                <a:schemeClr val="lt1"/>
              </a:solidFill>
            </a:endParaRPr>
          </a:p>
          <a:p>
            <a:pPr indent="0" lvl="0" marL="0" rtl="0" algn="l">
              <a:lnSpc>
                <a:spcPct val="130000"/>
              </a:lnSpc>
              <a:spcBef>
                <a:spcPts val="0"/>
              </a:spcBef>
              <a:spcAft>
                <a:spcPts val="0"/>
              </a:spcAft>
              <a:buSzPts val="789"/>
              <a:buNone/>
            </a:pPr>
            <a:r>
              <a:t/>
            </a:r>
            <a:endParaRPr sz="1200">
              <a:solidFill>
                <a:schemeClr val="lt1"/>
              </a:solidFill>
            </a:endParaRPr>
          </a:p>
          <a:p>
            <a:pPr indent="0" lvl="0" marL="0" rtl="0" algn="l">
              <a:lnSpc>
                <a:spcPct val="130000"/>
              </a:lnSpc>
              <a:spcBef>
                <a:spcPts val="0"/>
              </a:spcBef>
              <a:spcAft>
                <a:spcPts val="0"/>
              </a:spcAft>
              <a:buSzPts val="789"/>
              <a:buNone/>
            </a:pPr>
            <a:r>
              <a:rPr lang="en-GB" sz="1200">
                <a:solidFill>
                  <a:schemeClr val="lt1"/>
                </a:solidFill>
              </a:rPr>
              <a:t>Choose from a variety of </a:t>
            </a:r>
            <a:r>
              <a:rPr b="1" lang="en-GB" sz="1200">
                <a:solidFill>
                  <a:schemeClr val="lt1"/>
                </a:solidFill>
              </a:rPr>
              <a:t>Certificate II, Certificate III</a:t>
            </a:r>
            <a:r>
              <a:rPr lang="en-GB" sz="1200">
                <a:solidFill>
                  <a:schemeClr val="lt1"/>
                </a:solidFill>
              </a:rPr>
              <a:t> and </a:t>
            </a:r>
            <a:r>
              <a:rPr b="1" lang="en-GB" sz="1200">
                <a:solidFill>
                  <a:schemeClr val="lt1"/>
                </a:solidFill>
              </a:rPr>
              <a:t>Short Course</a:t>
            </a:r>
            <a:r>
              <a:rPr lang="en-GB" sz="1200">
                <a:solidFill>
                  <a:schemeClr val="lt1"/>
                </a:solidFill>
              </a:rPr>
              <a:t> Pathways from a range of study areas including:</a:t>
            </a:r>
            <a:endParaRPr sz="1200">
              <a:solidFill>
                <a:schemeClr val="lt1"/>
              </a:solidFill>
            </a:endParaRPr>
          </a:p>
          <a:p>
            <a:pPr indent="0" lvl="0" marL="0" rtl="0" algn="l">
              <a:lnSpc>
                <a:spcPct val="130000"/>
              </a:lnSpc>
              <a:spcBef>
                <a:spcPts val="0"/>
              </a:spcBef>
              <a:spcAft>
                <a:spcPts val="0"/>
              </a:spcAft>
              <a:buSzPts val="789"/>
              <a:buNone/>
            </a:pPr>
            <a:r>
              <a:t/>
            </a:r>
            <a:endParaRPr sz="1200">
              <a:solidFill>
                <a:schemeClr val="lt1"/>
              </a:solidFill>
            </a:endParaRPr>
          </a:p>
          <a:p>
            <a:pPr indent="0" lvl="0" marL="0" rtl="0" algn="l">
              <a:lnSpc>
                <a:spcPct val="130000"/>
              </a:lnSpc>
              <a:spcBef>
                <a:spcPts val="0"/>
              </a:spcBef>
              <a:spcAft>
                <a:spcPts val="0"/>
              </a:spcAft>
              <a:buSzPts val="789"/>
              <a:buNone/>
            </a:pPr>
            <a:r>
              <a:rPr lang="en-GB" sz="1200">
                <a:solidFill>
                  <a:schemeClr val="lt1"/>
                </a:solidFill>
              </a:rPr>
              <a:t>Fitness, Sport and Recreation, Business, Tourism and First Aid.</a:t>
            </a:r>
            <a:endParaRPr sz="1200">
              <a:solidFill>
                <a:schemeClr val="lt1"/>
              </a:solidFill>
            </a:endParaRPr>
          </a:p>
        </p:txBody>
      </p:sp>
      <p:sp>
        <p:nvSpPr>
          <p:cNvPr id="73" name="Google Shape;73;p3"/>
          <p:cNvSpPr txBox="1"/>
          <p:nvPr>
            <p:ph idx="4294967295" type="title"/>
          </p:nvPr>
        </p:nvSpPr>
        <p:spPr>
          <a:xfrm>
            <a:off x="779450" y="1039725"/>
            <a:ext cx="3069900" cy="1921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990"/>
              <a:buNone/>
            </a:pPr>
            <a:r>
              <a:rPr b="1" lang="en-GB" sz="3580">
                <a:solidFill>
                  <a:schemeClr val="lt1"/>
                </a:solidFill>
              </a:rPr>
              <a:t>ALLOWING TEACHERS TO TEACH</a:t>
            </a:r>
            <a:endParaRPr b="1" sz="3580">
              <a:solidFill>
                <a:schemeClr val="lt1"/>
              </a:solidFill>
            </a:endParaRPr>
          </a:p>
        </p:txBody>
      </p:sp>
      <p:sp>
        <p:nvSpPr>
          <p:cNvPr id="74" name="Google Shape;74;p3"/>
          <p:cNvSpPr txBox="1"/>
          <p:nvPr/>
        </p:nvSpPr>
        <p:spPr>
          <a:xfrm>
            <a:off x="742025" y="2960925"/>
            <a:ext cx="3168300" cy="1262100"/>
          </a:xfrm>
          <a:prstGeom prst="rect">
            <a:avLst/>
          </a:prstGeom>
          <a:noFill/>
          <a:ln cap="flat" cmpd="sng" w="9525">
            <a:solidFill>
              <a:srgbClr val="D9D9D9"/>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chemeClr val="dk1"/>
              </a:buClr>
              <a:buSzPts val="1400"/>
              <a:buFont typeface="Arial"/>
              <a:buNone/>
            </a:pPr>
            <a:r>
              <a:rPr b="1" i="0" lang="en-GB" sz="1000" u="none" cap="none" strike="noStrike">
                <a:solidFill>
                  <a:srgbClr val="FFFFFF"/>
                </a:solidFill>
                <a:latin typeface="Helvetica Neue"/>
                <a:ea typeface="Helvetica Neue"/>
                <a:cs typeface="Helvetica Neue"/>
                <a:sym typeface="Helvetica Neue"/>
              </a:rPr>
              <a:t>HOW TO GET STARTED:</a:t>
            </a:r>
            <a:endParaRPr b="1" i="0" sz="1000" u="none" cap="none" strike="noStrike">
              <a:solidFill>
                <a:srgbClr val="FFFFFF"/>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400"/>
              <a:buFont typeface="Arial"/>
              <a:buNone/>
            </a:pPr>
            <a:r>
              <a:t/>
            </a:r>
            <a:endParaRPr b="0" i="0" sz="1000" u="none" cap="none" strike="noStrike">
              <a:solidFill>
                <a:srgbClr val="FFFFFF"/>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rPr b="0" i="0" lang="en-GB" sz="1000" u="none" cap="none" strike="noStrike">
                <a:solidFill>
                  <a:srgbClr val="FFFFFF"/>
                </a:solidFill>
                <a:latin typeface="Helvetica Neue"/>
                <a:ea typeface="Helvetica Neue"/>
                <a:cs typeface="Helvetica Neue"/>
                <a:sym typeface="Helvetica Neue"/>
              </a:rPr>
              <a:t>Please visit our Binnacle Training Website - Programs for Schools for more information on each of our course offerings:</a:t>
            </a:r>
            <a:endParaRPr b="0" i="0" sz="1000" u="none" cap="none" strike="noStrike">
              <a:solidFill>
                <a:srgbClr val="FFFFFF"/>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FFFFFF"/>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rPr b="0" i="0" lang="en-GB" sz="1000" u="sng" cap="none" strike="noStrike">
                <a:solidFill>
                  <a:srgbClr val="FFFFFF"/>
                </a:solidFill>
                <a:latin typeface="Helvetica Neue"/>
                <a:ea typeface="Helvetica Neue"/>
                <a:cs typeface="Helvetica Neue"/>
                <a:sym typeface="Helvetica Neue"/>
                <a:hlinkClick r:id="rId4">
                  <a:extLst>
                    <a:ext uri="{A12FA001-AC4F-418D-AE19-62706E023703}">
                      <ahyp:hlinkClr val="tx"/>
                    </a:ext>
                  </a:extLst>
                </a:hlinkClick>
              </a:rPr>
              <a:t>binnacletraining.com.au/for-schools/programs/</a:t>
            </a:r>
            <a:r>
              <a:rPr b="0" i="0" lang="en-GB" sz="1000" u="none" cap="none" strike="noStrike">
                <a:solidFill>
                  <a:srgbClr val="FFFFFF"/>
                </a:solidFill>
                <a:latin typeface="Helvetica Neue"/>
                <a:ea typeface="Helvetica Neue"/>
                <a:cs typeface="Helvetica Neue"/>
                <a:sym typeface="Helvetica Neue"/>
              </a:rPr>
              <a:t> </a:t>
            </a:r>
            <a:endParaRPr b="0" i="0" sz="1000" u="none" cap="none" strike="noStrike">
              <a:solidFill>
                <a:srgbClr val="FFFFFF"/>
              </a:solidFill>
              <a:latin typeface="Helvetica Neue"/>
              <a:ea typeface="Helvetica Neue"/>
              <a:cs typeface="Helvetica Neue"/>
              <a:sym typeface="Helvetica Neue"/>
            </a:endParaRPr>
          </a:p>
        </p:txBody>
      </p:sp>
      <p:pic>
        <p:nvPicPr>
          <p:cNvPr id="75" name="Google Shape;75;p3"/>
          <p:cNvPicPr preferRelativeResize="0"/>
          <p:nvPr/>
        </p:nvPicPr>
        <p:blipFill rotWithShape="1">
          <a:blip r:embed="rId5">
            <a:alphaModFix amt="70000"/>
          </a:blip>
          <a:srcRect b="0" l="0" r="0" t="0"/>
          <a:stretch/>
        </p:blipFill>
        <p:spPr>
          <a:xfrm>
            <a:off x="202300" y="4645526"/>
            <a:ext cx="888525" cy="324225"/>
          </a:xfrm>
          <a:prstGeom prst="rect">
            <a:avLst/>
          </a:prstGeom>
          <a:noFill/>
          <a:ln>
            <a:noFill/>
          </a:ln>
        </p:spPr>
      </p:pic>
      <p:sp>
        <p:nvSpPr>
          <p:cNvPr id="76" name="Google Shape;76;p3"/>
          <p:cNvSpPr txBox="1"/>
          <p:nvPr>
            <p:ph idx="1" type="subTitle"/>
          </p:nvPr>
        </p:nvSpPr>
        <p:spPr>
          <a:xfrm>
            <a:off x="4933200" y="3485700"/>
            <a:ext cx="2201400" cy="723600"/>
          </a:xfrm>
          <a:prstGeom prst="rect">
            <a:avLst/>
          </a:prstGeom>
          <a:noFill/>
          <a:ln>
            <a:noFill/>
          </a:ln>
        </p:spPr>
        <p:txBody>
          <a:bodyPr anchorCtr="0" anchor="t" bIns="91425" lIns="91425" spcFirstLastPara="1" rIns="91425" wrap="square" tIns="91425">
            <a:normAutofit lnSpcReduction="10000"/>
          </a:bodyPr>
          <a:lstStyle/>
          <a:p>
            <a:pPr indent="0" lvl="0" marL="0" rtl="0" algn="l">
              <a:lnSpc>
                <a:spcPct val="130000"/>
              </a:lnSpc>
              <a:spcBef>
                <a:spcPts val="0"/>
              </a:spcBef>
              <a:spcAft>
                <a:spcPts val="0"/>
              </a:spcAft>
              <a:buSzPts val="789"/>
              <a:buNone/>
            </a:pPr>
            <a:r>
              <a:rPr lang="en-GB" sz="910">
                <a:solidFill>
                  <a:schemeClr val="lt1"/>
                </a:solidFill>
              </a:rPr>
              <a:t>1300 303 715</a:t>
            </a:r>
            <a:endParaRPr sz="910">
              <a:solidFill>
                <a:schemeClr val="lt1"/>
              </a:solidFill>
            </a:endParaRPr>
          </a:p>
          <a:p>
            <a:pPr indent="0" lvl="0" marL="0" rtl="0" algn="l">
              <a:lnSpc>
                <a:spcPct val="130000"/>
              </a:lnSpc>
              <a:spcBef>
                <a:spcPts val="0"/>
              </a:spcBef>
              <a:spcAft>
                <a:spcPts val="0"/>
              </a:spcAft>
              <a:buSzPts val="789"/>
              <a:buNone/>
            </a:pPr>
            <a:r>
              <a:rPr lang="en-GB" sz="910">
                <a:solidFill>
                  <a:schemeClr val="lt1"/>
                </a:solidFill>
                <a:uFill>
                  <a:noFill/>
                </a:uFill>
                <a:hlinkClick r:id="rId6">
                  <a:extLst>
                    <a:ext uri="{A12FA001-AC4F-418D-AE19-62706E023703}">
                      <ahyp:hlinkClr val="tx"/>
                    </a:ext>
                  </a:extLst>
                </a:hlinkClick>
              </a:rPr>
              <a:t>admin@binnacletraining.com.au</a:t>
            </a:r>
            <a:endParaRPr sz="910">
              <a:solidFill>
                <a:schemeClr val="lt1"/>
              </a:solidFill>
            </a:endParaRPr>
          </a:p>
          <a:p>
            <a:pPr indent="0" lvl="0" marL="0" rtl="0" algn="l">
              <a:lnSpc>
                <a:spcPct val="130000"/>
              </a:lnSpc>
              <a:spcBef>
                <a:spcPts val="0"/>
              </a:spcBef>
              <a:spcAft>
                <a:spcPts val="0"/>
              </a:spcAft>
              <a:buSzPts val="789"/>
              <a:buNone/>
            </a:pPr>
            <a:r>
              <a:rPr lang="en-GB" sz="910">
                <a:solidFill>
                  <a:schemeClr val="lt1"/>
                </a:solidFill>
              </a:rPr>
              <a:t>binnacletraining.com.au</a:t>
            </a:r>
            <a:endParaRPr sz="910">
              <a:solidFill>
                <a:schemeClr val="lt1"/>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93" name="Shape 393"/>
        <p:cNvGrpSpPr/>
        <p:nvPr/>
      </p:nvGrpSpPr>
      <p:grpSpPr>
        <a:xfrm>
          <a:off x="0" y="0"/>
          <a:ext cx="0" cy="0"/>
          <a:chOff x="0" y="0"/>
          <a:chExt cx="0" cy="0"/>
        </a:xfrm>
      </p:grpSpPr>
      <p:sp>
        <p:nvSpPr>
          <p:cNvPr id="394" name="Google Shape;394;p31"/>
          <p:cNvSpPr txBox="1"/>
          <p:nvPr>
            <p:ph idx="4294967295" type="title"/>
          </p:nvPr>
        </p:nvSpPr>
        <p:spPr>
          <a:xfrm>
            <a:off x="1216200" y="1293225"/>
            <a:ext cx="6711600" cy="20442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b="1" lang="en-GB" sz="4300">
                <a:solidFill>
                  <a:schemeClr val="lt1"/>
                </a:solidFill>
              </a:rPr>
              <a:t>BSB30120 Certificate III in Business &amp; SIT20122 Certificate II in Tourism</a:t>
            </a:r>
            <a:endParaRPr b="1" sz="4300">
              <a:solidFill>
                <a:schemeClr val="lt1"/>
              </a:solidFill>
            </a:endParaRPr>
          </a:p>
        </p:txBody>
      </p:sp>
      <p:sp>
        <p:nvSpPr>
          <p:cNvPr id="395" name="Google Shape;395;p31"/>
          <p:cNvSpPr/>
          <p:nvPr/>
        </p:nvSpPr>
        <p:spPr>
          <a:xfrm>
            <a:off x="3254024" y="709625"/>
            <a:ext cx="2635947" cy="181188"/>
          </a:xfrm>
          <a:prstGeom prst="rect">
            <a:avLst/>
          </a:prstGeom>
        </p:spPr>
        <p:txBody>
          <a:bodyPr>
            <a:prstTxWarp prst="textPlain"/>
          </a:bodyPr>
          <a:lstStyle/>
          <a:p>
            <a:pPr lvl="0" algn="ctr"/>
            <a:r>
              <a:rPr b="1" i="0">
                <a:ln cap="flat" cmpd="sng" w="9525">
                  <a:solidFill>
                    <a:schemeClr val="accent1"/>
                  </a:solidFill>
                  <a:prstDash val="solid"/>
                  <a:round/>
                  <a:headEnd len="sm" w="sm" type="none"/>
                  <a:tailEnd len="sm" w="sm" type="none"/>
                </a:ln>
                <a:noFill/>
                <a:latin typeface="Helvetica Neue"/>
              </a:rPr>
              <a:t>BUSINESS &amp; TOURISM</a:t>
            </a:r>
          </a:p>
        </p:txBody>
      </p:sp>
      <p:pic>
        <p:nvPicPr>
          <p:cNvPr id="396" name="Google Shape;396;p31"/>
          <p:cNvPicPr preferRelativeResize="0"/>
          <p:nvPr/>
        </p:nvPicPr>
        <p:blipFill rotWithShape="1">
          <a:blip r:embed="rId4">
            <a:alphaModFix/>
          </a:blip>
          <a:srcRect b="0" l="0" r="0" t="0"/>
          <a:stretch/>
        </p:blipFill>
        <p:spPr>
          <a:xfrm>
            <a:off x="3777712" y="3992425"/>
            <a:ext cx="1588576" cy="579701"/>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0" name="Shape 400"/>
        <p:cNvGrpSpPr/>
        <p:nvPr/>
      </p:nvGrpSpPr>
      <p:grpSpPr>
        <a:xfrm>
          <a:off x="0" y="0"/>
          <a:ext cx="0" cy="0"/>
          <a:chOff x="0" y="0"/>
          <a:chExt cx="0" cy="0"/>
        </a:xfrm>
      </p:grpSpPr>
      <p:pic>
        <p:nvPicPr>
          <p:cNvPr id="401" name="Google Shape;401;p32"/>
          <p:cNvPicPr preferRelativeResize="0"/>
          <p:nvPr/>
        </p:nvPicPr>
        <p:blipFill rotWithShape="1">
          <a:blip r:embed="rId3">
            <a:alphaModFix/>
          </a:blip>
          <a:srcRect b="0" l="0" r="0" t="0"/>
          <a:stretch/>
        </p:blipFill>
        <p:spPr>
          <a:xfrm>
            <a:off x="0" y="-2487"/>
            <a:ext cx="4572000" cy="5143500"/>
          </a:xfrm>
          <a:prstGeom prst="rect">
            <a:avLst/>
          </a:prstGeom>
          <a:noFill/>
          <a:ln>
            <a:noFill/>
          </a:ln>
        </p:spPr>
      </p:pic>
      <p:pic>
        <p:nvPicPr>
          <p:cNvPr id="402" name="Google Shape;402;p32"/>
          <p:cNvPicPr preferRelativeResize="0"/>
          <p:nvPr/>
        </p:nvPicPr>
        <p:blipFill rotWithShape="1">
          <a:blip r:embed="rId4">
            <a:alphaModFix/>
          </a:blip>
          <a:srcRect b="0" l="0" r="0" t="0"/>
          <a:stretch/>
        </p:blipFill>
        <p:spPr>
          <a:xfrm>
            <a:off x="202300" y="4645526"/>
            <a:ext cx="888525" cy="324225"/>
          </a:xfrm>
          <a:prstGeom prst="rect">
            <a:avLst/>
          </a:prstGeom>
          <a:noFill/>
          <a:ln>
            <a:noFill/>
          </a:ln>
        </p:spPr>
      </p:pic>
      <p:sp>
        <p:nvSpPr>
          <p:cNvPr id="403" name="Google Shape;403;p32"/>
          <p:cNvSpPr txBox="1"/>
          <p:nvPr>
            <p:ph idx="1" type="body"/>
          </p:nvPr>
        </p:nvSpPr>
        <p:spPr>
          <a:xfrm>
            <a:off x="317025" y="1466325"/>
            <a:ext cx="3956400" cy="2911800"/>
          </a:xfrm>
          <a:prstGeom prst="rect">
            <a:avLst/>
          </a:prstGeom>
          <a:noFill/>
          <a:ln>
            <a:noFill/>
          </a:ln>
        </p:spPr>
        <p:txBody>
          <a:bodyPr anchorCtr="0" anchor="t" bIns="91425" lIns="91425" spcFirstLastPara="1" rIns="91425" wrap="square" tIns="91425">
            <a:noAutofit/>
          </a:bodyPr>
          <a:lstStyle/>
          <a:p>
            <a:pPr indent="0" lvl="0" marL="0" rtl="0" algn="l">
              <a:lnSpc>
                <a:spcPct val="110000"/>
              </a:lnSpc>
              <a:spcBef>
                <a:spcPts val="0"/>
              </a:spcBef>
              <a:spcAft>
                <a:spcPts val="0"/>
              </a:spcAft>
              <a:buClr>
                <a:schemeClr val="dk1"/>
              </a:buClr>
              <a:buSzPts val="1100"/>
              <a:buFont typeface="Arial"/>
              <a:buNone/>
            </a:pPr>
            <a:r>
              <a:rPr lang="en-GB" sz="1050">
                <a:solidFill>
                  <a:schemeClr val="lt1"/>
                </a:solidFill>
                <a:latin typeface="Helvetica Neue Light"/>
                <a:ea typeface="Helvetica Neue Light"/>
                <a:cs typeface="Helvetica Neue Light"/>
                <a:sym typeface="Helvetica Neue Light"/>
              </a:rPr>
              <a:t>The program will be delivered through class-based tasks as well as both simulated and real business environments at the school - involving the delivery of a range of projects and services within the school community.</a:t>
            </a:r>
            <a:endParaRPr sz="1050">
              <a:solidFill>
                <a:schemeClr val="lt1"/>
              </a:solidFill>
              <a:latin typeface="Helvetica Neue Light"/>
              <a:ea typeface="Helvetica Neue Light"/>
              <a:cs typeface="Helvetica Neue Light"/>
              <a:sym typeface="Helvetica Neue Light"/>
            </a:endParaRPr>
          </a:p>
          <a:p>
            <a:pPr indent="0" lvl="0" marL="0" rtl="0" algn="l">
              <a:lnSpc>
                <a:spcPct val="110000"/>
              </a:lnSpc>
              <a:spcBef>
                <a:spcPts val="1000"/>
              </a:spcBef>
              <a:spcAft>
                <a:spcPts val="0"/>
              </a:spcAft>
              <a:buClr>
                <a:schemeClr val="dk1"/>
              </a:buClr>
              <a:buSzPts val="1100"/>
              <a:buFont typeface="Arial"/>
              <a:buNone/>
            </a:pPr>
            <a:r>
              <a:rPr lang="en-GB" sz="1050">
                <a:solidFill>
                  <a:schemeClr val="lt1"/>
                </a:solidFill>
                <a:latin typeface="Helvetica Neue Light"/>
                <a:ea typeface="Helvetica Neue Light"/>
                <a:cs typeface="Helvetica Neue Light"/>
                <a:sym typeface="Helvetica Neue Light"/>
              </a:rPr>
              <a:t>Graduates will be competent in a range of essential business skills including; customer service, personal and team effectiveness, critical thinking, business technology and documents, sourcing and presenting information, workplace health and safety, social and cultural sensitivity and participating in sustainable work practices.</a:t>
            </a:r>
            <a:endParaRPr sz="1050">
              <a:solidFill>
                <a:schemeClr val="lt1"/>
              </a:solidFill>
              <a:latin typeface="Helvetica Neue Light"/>
              <a:ea typeface="Helvetica Neue Light"/>
              <a:cs typeface="Helvetica Neue Light"/>
              <a:sym typeface="Helvetica Neue Light"/>
            </a:endParaRPr>
          </a:p>
          <a:p>
            <a:pPr indent="0" lvl="0" marL="0" rtl="0" algn="l">
              <a:lnSpc>
                <a:spcPct val="110000"/>
              </a:lnSpc>
              <a:spcBef>
                <a:spcPts val="1000"/>
              </a:spcBef>
              <a:spcAft>
                <a:spcPts val="0"/>
              </a:spcAft>
              <a:buClr>
                <a:schemeClr val="dk1"/>
              </a:buClr>
              <a:buSzPts val="1100"/>
              <a:buFont typeface="Arial"/>
              <a:buNone/>
            </a:pPr>
            <a:r>
              <a:rPr lang="en-GB" sz="1050">
                <a:solidFill>
                  <a:schemeClr val="lt1"/>
                </a:solidFill>
                <a:latin typeface="Helvetica Neue Light"/>
                <a:ea typeface="Helvetica Neue Light"/>
                <a:cs typeface="Helvetica Neue Light"/>
                <a:sym typeface="Helvetica Neue Light"/>
              </a:rPr>
              <a:t>This program also includes the following: </a:t>
            </a:r>
            <a:endParaRPr sz="1050">
              <a:solidFill>
                <a:schemeClr val="lt1"/>
              </a:solidFill>
              <a:latin typeface="Helvetica Neue Light"/>
              <a:ea typeface="Helvetica Neue Light"/>
              <a:cs typeface="Helvetica Neue Light"/>
              <a:sym typeface="Helvetica Neue Light"/>
            </a:endParaRPr>
          </a:p>
          <a:p>
            <a:pPr indent="-295275" lvl="0" marL="457200" rtl="0" algn="l">
              <a:lnSpc>
                <a:spcPct val="110000"/>
              </a:lnSpc>
              <a:spcBef>
                <a:spcPts val="1000"/>
              </a:spcBef>
              <a:spcAft>
                <a:spcPts val="0"/>
              </a:spcAft>
              <a:buClr>
                <a:schemeClr val="lt1"/>
              </a:buClr>
              <a:buSzPts val="1050"/>
              <a:buFont typeface="Helvetica Neue Light"/>
              <a:buChar char="●"/>
            </a:pPr>
            <a:r>
              <a:rPr lang="en-GB" sz="1050">
                <a:solidFill>
                  <a:schemeClr val="lt1"/>
                </a:solidFill>
                <a:latin typeface="Helvetica Neue Light"/>
                <a:ea typeface="Helvetica Neue Light"/>
                <a:cs typeface="Helvetica Neue Light"/>
                <a:sym typeface="Helvetica Neue Light"/>
              </a:rPr>
              <a:t>Student opportunities to design for a new product or service as part of our (non-accredited) Entrepreneurship Project - Binnacle Boss</a:t>
            </a:r>
            <a:endParaRPr sz="1050">
              <a:solidFill>
                <a:schemeClr val="lt1"/>
              </a:solidFill>
              <a:latin typeface="Helvetica Neue Light"/>
              <a:ea typeface="Helvetica Neue Light"/>
              <a:cs typeface="Helvetica Neue Light"/>
              <a:sym typeface="Helvetica Neue Light"/>
            </a:endParaRPr>
          </a:p>
          <a:p>
            <a:pPr indent="-295275" lvl="0" marL="457200" rtl="0" algn="l">
              <a:lnSpc>
                <a:spcPct val="110000"/>
              </a:lnSpc>
              <a:spcBef>
                <a:spcPts val="0"/>
              </a:spcBef>
              <a:spcAft>
                <a:spcPts val="0"/>
              </a:spcAft>
              <a:buClr>
                <a:schemeClr val="lt1"/>
              </a:buClr>
              <a:buSzPts val="1050"/>
              <a:buFont typeface="Helvetica Neue Light"/>
              <a:buChar char="●"/>
            </a:pPr>
            <a:r>
              <a:rPr lang="en-GB" sz="1050">
                <a:solidFill>
                  <a:schemeClr val="lt1"/>
                </a:solidFill>
                <a:latin typeface="Helvetica Neue Light"/>
                <a:ea typeface="Helvetica Neue Light"/>
                <a:cs typeface="Helvetica Neue Light"/>
                <a:sym typeface="Helvetica Neue Light"/>
              </a:rPr>
              <a:t>Participation in a Tourism-related Industry Discovery </a:t>
            </a:r>
            <a:endParaRPr sz="1050">
              <a:solidFill>
                <a:schemeClr val="lt1"/>
              </a:solidFill>
              <a:latin typeface="Helvetica Neue Light"/>
              <a:ea typeface="Helvetica Neue Light"/>
              <a:cs typeface="Helvetica Neue Light"/>
              <a:sym typeface="Helvetica Neue Light"/>
            </a:endParaRPr>
          </a:p>
        </p:txBody>
      </p:sp>
      <p:sp>
        <p:nvSpPr>
          <p:cNvPr id="404" name="Google Shape;404;p32"/>
          <p:cNvSpPr txBox="1"/>
          <p:nvPr>
            <p:ph type="title"/>
          </p:nvPr>
        </p:nvSpPr>
        <p:spPr>
          <a:xfrm>
            <a:off x="317025" y="443588"/>
            <a:ext cx="3829500" cy="10752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SzPts val="1100"/>
              <a:buNone/>
            </a:pPr>
            <a:r>
              <a:rPr b="1" lang="en-GB" sz="2300">
                <a:solidFill>
                  <a:schemeClr val="lt1"/>
                </a:solidFill>
              </a:rPr>
              <a:t>BSB30120 Certificate III in Business + SIT20122 Certificate II in Tourism</a:t>
            </a:r>
            <a:endParaRPr b="1" sz="2300">
              <a:solidFill>
                <a:schemeClr val="lt1"/>
              </a:solidFill>
            </a:endParaRPr>
          </a:p>
        </p:txBody>
      </p:sp>
      <p:graphicFrame>
        <p:nvGraphicFramePr>
          <p:cNvPr id="405" name="Google Shape;405;p32"/>
          <p:cNvGraphicFramePr/>
          <p:nvPr/>
        </p:nvGraphicFramePr>
        <p:xfrm>
          <a:off x="4890450" y="666188"/>
          <a:ext cx="3000000" cy="3000000"/>
        </p:xfrm>
        <a:graphic>
          <a:graphicData uri="http://schemas.openxmlformats.org/drawingml/2006/table">
            <a:tbl>
              <a:tblPr>
                <a:noFill/>
                <a:tableStyleId>{6EF70DF7-E708-4266-BADA-7CB597A1AB38}</a:tableStyleId>
              </a:tblPr>
              <a:tblGrid>
                <a:gridCol w="1488075"/>
                <a:gridCol w="2390925"/>
              </a:tblGrid>
              <a:tr h="417500">
                <a:tc>
                  <a:txBody>
                    <a:bodyPr/>
                    <a:lstStyle/>
                    <a:p>
                      <a:pPr indent="0" lvl="0" marL="0" marR="0" rtl="0" algn="l">
                        <a:lnSpc>
                          <a:spcPct val="115000"/>
                        </a:lnSpc>
                        <a:spcBef>
                          <a:spcPts val="0"/>
                        </a:spcBef>
                        <a:spcAft>
                          <a:spcPts val="0"/>
                        </a:spcAft>
                        <a:buClr>
                          <a:srgbClr val="000000"/>
                        </a:buClr>
                        <a:buSzPts val="1300"/>
                        <a:buFont typeface="Arial"/>
                        <a:buNone/>
                      </a:pPr>
                      <a:r>
                        <a:rPr b="1" lang="en-GB" sz="900" u="none" cap="none" strike="noStrike">
                          <a:solidFill>
                            <a:srgbClr val="FFFFFF"/>
                          </a:solidFill>
                          <a:latin typeface="Helvetica Neue"/>
                          <a:ea typeface="Helvetica Neue"/>
                          <a:cs typeface="Helvetica Neue"/>
                          <a:sym typeface="Helvetica Neue"/>
                        </a:rPr>
                        <a:t>Delivery Format:</a:t>
                      </a:r>
                      <a:endParaRPr b="1" sz="900" u="none" cap="none" strike="noStrike">
                        <a:solidFill>
                          <a:srgbClr val="FFFFFF"/>
                        </a:solidFill>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EA8C1C"/>
                    </a:solidFill>
                  </a:tcPr>
                </a:tc>
                <a:tc>
                  <a:txBody>
                    <a:bodyPr/>
                    <a:lstStyle/>
                    <a:p>
                      <a:pPr indent="0" lvl="0" marL="0" marR="0" rtl="0" algn="l">
                        <a:lnSpc>
                          <a:spcPct val="115000"/>
                        </a:lnSpc>
                        <a:spcBef>
                          <a:spcPts val="0"/>
                        </a:spcBef>
                        <a:spcAft>
                          <a:spcPts val="0"/>
                        </a:spcAft>
                        <a:buClr>
                          <a:srgbClr val="000000"/>
                        </a:buClr>
                        <a:buSzPts val="1300"/>
                        <a:buFont typeface="Arial"/>
                        <a:buNone/>
                      </a:pPr>
                      <a:r>
                        <a:rPr b="1" lang="en-GB" sz="900" u="none" cap="none" strike="noStrike">
                          <a:latin typeface="Helvetica Neue"/>
                          <a:ea typeface="Helvetica Neue"/>
                          <a:cs typeface="Helvetica Neue"/>
                          <a:sym typeface="Helvetica Neue"/>
                        </a:rPr>
                        <a:t>2-Year Format</a:t>
                      </a:r>
                      <a:endParaRPr i="1" sz="900" u="none" cap="none" strike="noStrike">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501025">
                <a:tc>
                  <a:txBody>
                    <a:bodyPr/>
                    <a:lstStyle/>
                    <a:p>
                      <a:pPr indent="0" lvl="0" marL="0" marR="0" rtl="0" algn="l">
                        <a:lnSpc>
                          <a:spcPct val="115000"/>
                        </a:lnSpc>
                        <a:spcBef>
                          <a:spcPts val="0"/>
                        </a:spcBef>
                        <a:spcAft>
                          <a:spcPts val="0"/>
                        </a:spcAft>
                        <a:buClr>
                          <a:srgbClr val="000000"/>
                        </a:buClr>
                        <a:buSzPts val="1300"/>
                        <a:buFont typeface="Arial"/>
                        <a:buNone/>
                      </a:pPr>
                      <a:r>
                        <a:rPr b="1" lang="en-GB" sz="900" u="none" cap="none" strike="noStrike">
                          <a:solidFill>
                            <a:srgbClr val="FFFFFF"/>
                          </a:solidFill>
                          <a:latin typeface="Helvetica Neue"/>
                          <a:ea typeface="Helvetica Neue"/>
                          <a:cs typeface="Helvetica Neue"/>
                          <a:sym typeface="Helvetica Neue"/>
                        </a:rPr>
                        <a:t>Timetable Requirements:</a:t>
                      </a:r>
                      <a:endParaRPr b="1" sz="900" u="none" cap="none" strike="noStrike">
                        <a:solidFill>
                          <a:srgbClr val="FFFFFF"/>
                        </a:solidFill>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EA8C1C"/>
                    </a:solidFill>
                  </a:tcPr>
                </a:tc>
                <a:tc>
                  <a:txBody>
                    <a:bodyPr/>
                    <a:lstStyle/>
                    <a:p>
                      <a:pPr indent="0" lvl="0" marL="0" marR="0" rtl="0" algn="l">
                        <a:lnSpc>
                          <a:spcPct val="115000"/>
                        </a:lnSpc>
                        <a:spcBef>
                          <a:spcPts val="0"/>
                        </a:spcBef>
                        <a:spcAft>
                          <a:spcPts val="0"/>
                        </a:spcAft>
                        <a:buClr>
                          <a:srgbClr val="000000"/>
                        </a:buClr>
                        <a:buSzPts val="1300"/>
                        <a:buFont typeface="Arial"/>
                        <a:buNone/>
                      </a:pPr>
                      <a:r>
                        <a:rPr b="1" lang="en-GB" sz="900" u="none" cap="none" strike="noStrike">
                          <a:latin typeface="Helvetica Neue"/>
                          <a:ea typeface="Helvetica Neue"/>
                          <a:cs typeface="Helvetica Neue"/>
                          <a:sym typeface="Helvetica Neue"/>
                        </a:rPr>
                        <a:t>1-Timetable Line</a:t>
                      </a:r>
                      <a:endParaRPr i="1" sz="900" u="none" cap="none" strike="noStrike">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409400">
                <a:tc>
                  <a:txBody>
                    <a:bodyPr/>
                    <a:lstStyle/>
                    <a:p>
                      <a:pPr indent="0" lvl="0" marL="0" marR="0" rtl="0" algn="l">
                        <a:lnSpc>
                          <a:spcPct val="115000"/>
                        </a:lnSpc>
                        <a:spcBef>
                          <a:spcPts val="0"/>
                        </a:spcBef>
                        <a:spcAft>
                          <a:spcPts val="0"/>
                        </a:spcAft>
                        <a:buClr>
                          <a:srgbClr val="000000"/>
                        </a:buClr>
                        <a:buSzPts val="1300"/>
                        <a:buFont typeface="Arial"/>
                        <a:buNone/>
                      </a:pPr>
                      <a:r>
                        <a:rPr b="1" lang="en-GB" sz="900" u="none" cap="none" strike="noStrike">
                          <a:solidFill>
                            <a:srgbClr val="FFFFFF"/>
                          </a:solidFill>
                          <a:latin typeface="Helvetica Neue"/>
                          <a:ea typeface="Helvetica Neue"/>
                          <a:cs typeface="Helvetica Neue"/>
                          <a:sym typeface="Helvetica Neue"/>
                        </a:rPr>
                        <a:t>Units of Competency:</a:t>
                      </a:r>
                      <a:endParaRPr b="1" sz="900" u="none" cap="none" strike="noStrike">
                        <a:solidFill>
                          <a:srgbClr val="FFFFFF"/>
                        </a:solidFill>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EA8C1C"/>
                    </a:solidFill>
                  </a:tcPr>
                </a:tc>
                <a:tc>
                  <a:txBody>
                    <a:bodyPr/>
                    <a:lstStyle/>
                    <a:p>
                      <a:pPr indent="0" lvl="0" marL="0" marR="0" rtl="0" algn="l">
                        <a:lnSpc>
                          <a:spcPct val="115000"/>
                        </a:lnSpc>
                        <a:spcBef>
                          <a:spcPts val="0"/>
                        </a:spcBef>
                        <a:spcAft>
                          <a:spcPts val="0"/>
                        </a:spcAft>
                        <a:buClr>
                          <a:schemeClr val="dk1"/>
                        </a:buClr>
                        <a:buSzPts val="1100"/>
                        <a:buFont typeface="Arial"/>
                        <a:buNone/>
                      </a:pPr>
                      <a:r>
                        <a:rPr b="1" lang="en-GB" sz="900" u="none" cap="none" strike="noStrike">
                          <a:latin typeface="Helvetica Neue"/>
                          <a:ea typeface="Helvetica Neue"/>
                          <a:cs typeface="Helvetica Neue"/>
                          <a:sym typeface="Helvetica Neue"/>
                        </a:rPr>
                        <a:t>Dual Qualification - 22 Units</a:t>
                      </a:r>
                      <a:endParaRPr b="1" sz="900" u="none" cap="none" strike="noStrike">
                        <a:latin typeface="Helvetica Neue"/>
                        <a:ea typeface="Helvetica Neue"/>
                        <a:cs typeface="Helvetica Neue"/>
                        <a:sym typeface="Helvetica Neue"/>
                      </a:endParaRPr>
                    </a:p>
                    <a:p>
                      <a:pPr indent="0" lvl="0" marL="0" marR="0" rtl="0" algn="l">
                        <a:lnSpc>
                          <a:spcPct val="115000"/>
                        </a:lnSpc>
                        <a:spcBef>
                          <a:spcPts val="0"/>
                        </a:spcBef>
                        <a:spcAft>
                          <a:spcPts val="0"/>
                        </a:spcAft>
                        <a:buClr>
                          <a:schemeClr val="dk1"/>
                        </a:buClr>
                        <a:buSzPts val="1100"/>
                        <a:buFont typeface="Arial"/>
                        <a:buNone/>
                      </a:pPr>
                      <a:r>
                        <a:rPr i="1" lang="en-GB" sz="900">
                          <a:latin typeface="Helvetica Neue"/>
                          <a:ea typeface="Helvetica Neue"/>
                          <a:cs typeface="Helvetica Neue"/>
                          <a:sym typeface="Helvetica Neue"/>
                        </a:rPr>
                        <a:t>*plus 2 ‘Optional Additional’ units</a:t>
                      </a:r>
                      <a:endParaRPr i="1" sz="900">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501025">
                <a:tc>
                  <a:txBody>
                    <a:bodyPr/>
                    <a:lstStyle/>
                    <a:p>
                      <a:pPr indent="0" lvl="0" marL="0" marR="0" rtl="0" algn="l">
                        <a:lnSpc>
                          <a:spcPct val="115000"/>
                        </a:lnSpc>
                        <a:spcBef>
                          <a:spcPts val="0"/>
                        </a:spcBef>
                        <a:spcAft>
                          <a:spcPts val="0"/>
                        </a:spcAft>
                        <a:buClr>
                          <a:srgbClr val="000000"/>
                        </a:buClr>
                        <a:buSzPts val="1300"/>
                        <a:buFont typeface="Arial"/>
                        <a:buNone/>
                      </a:pPr>
                      <a:r>
                        <a:rPr b="1" lang="en-GB" sz="900" u="none" cap="none" strike="noStrike">
                          <a:solidFill>
                            <a:srgbClr val="FFFFFF"/>
                          </a:solidFill>
                          <a:latin typeface="Helvetica Neue"/>
                          <a:ea typeface="Helvetica Neue"/>
                          <a:cs typeface="Helvetica Neue"/>
                          <a:sym typeface="Helvetica Neue"/>
                        </a:rPr>
                        <a:t>Suitable Year Level(s): </a:t>
                      </a:r>
                      <a:endParaRPr b="1" sz="900" u="none" cap="none" strike="noStrike">
                        <a:solidFill>
                          <a:srgbClr val="FFFFFF"/>
                        </a:solidFill>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EA8C1C"/>
                    </a:solidFill>
                  </a:tcPr>
                </a:tc>
                <a:tc>
                  <a:txBody>
                    <a:bodyPr/>
                    <a:lstStyle/>
                    <a:p>
                      <a:pPr indent="0" lvl="0" marL="0" marR="0" rtl="0" algn="l">
                        <a:lnSpc>
                          <a:spcPct val="115000"/>
                        </a:lnSpc>
                        <a:spcBef>
                          <a:spcPts val="0"/>
                        </a:spcBef>
                        <a:spcAft>
                          <a:spcPts val="0"/>
                        </a:spcAft>
                        <a:buClr>
                          <a:srgbClr val="000000"/>
                        </a:buClr>
                        <a:buSzPts val="1300"/>
                        <a:buFont typeface="Arial"/>
                        <a:buNone/>
                      </a:pPr>
                      <a:r>
                        <a:rPr b="1" lang="en-GB" sz="900" u="none" cap="none" strike="noStrike">
                          <a:latin typeface="Helvetica Neue"/>
                          <a:ea typeface="Helvetica Neue"/>
                          <a:cs typeface="Helvetica Neue"/>
                          <a:sym typeface="Helvetica Neue"/>
                        </a:rPr>
                        <a:t>Year 11 and 12</a:t>
                      </a:r>
                      <a:endParaRPr sz="900" u="none" cap="none" strike="noStrike">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639850">
                <a:tc>
                  <a:txBody>
                    <a:bodyPr/>
                    <a:lstStyle/>
                    <a:p>
                      <a:pPr indent="0" lvl="0" marL="0" marR="0" rtl="0" algn="l">
                        <a:lnSpc>
                          <a:spcPct val="115000"/>
                        </a:lnSpc>
                        <a:spcBef>
                          <a:spcPts val="0"/>
                        </a:spcBef>
                        <a:spcAft>
                          <a:spcPts val="0"/>
                        </a:spcAft>
                        <a:buClr>
                          <a:srgbClr val="000000"/>
                        </a:buClr>
                        <a:buSzPts val="1300"/>
                        <a:buFont typeface="Arial"/>
                        <a:buNone/>
                      </a:pPr>
                      <a:r>
                        <a:rPr b="1" lang="en-GB" sz="900" u="none" cap="none" strike="noStrike">
                          <a:solidFill>
                            <a:srgbClr val="FFFFFF"/>
                          </a:solidFill>
                          <a:latin typeface="Helvetica Neue"/>
                          <a:ea typeface="Helvetica Neue"/>
                          <a:cs typeface="Helvetica Neue"/>
                          <a:sym typeface="Helvetica Neue"/>
                        </a:rPr>
                        <a:t>Study Mode: </a:t>
                      </a:r>
                      <a:endParaRPr b="1" sz="900" u="none" cap="none" strike="noStrike">
                        <a:solidFill>
                          <a:srgbClr val="FFFFFF"/>
                        </a:solidFill>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EA8C1C"/>
                    </a:solidFill>
                  </a:tcPr>
                </a:tc>
                <a:tc>
                  <a:txBody>
                    <a:bodyPr/>
                    <a:lstStyle/>
                    <a:p>
                      <a:pPr indent="0" lvl="0" marL="0" marR="0" rtl="0" algn="l">
                        <a:lnSpc>
                          <a:spcPct val="115000"/>
                        </a:lnSpc>
                        <a:spcBef>
                          <a:spcPts val="0"/>
                        </a:spcBef>
                        <a:spcAft>
                          <a:spcPts val="0"/>
                        </a:spcAft>
                        <a:buClr>
                          <a:schemeClr val="dk1"/>
                        </a:buClr>
                        <a:buSzPts val="1100"/>
                        <a:buFont typeface="Arial"/>
                        <a:buNone/>
                      </a:pPr>
                      <a:r>
                        <a:rPr lang="en-GB" sz="900" u="none" cap="none" strike="noStrike">
                          <a:latin typeface="Helvetica Neue"/>
                          <a:ea typeface="Helvetica Neue"/>
                          <a:cs typeface="Helvetica Neue"/>
                          <a:sym typeface="Helvetica Neue"/>
                        </a:rPr>
                        <a:t>Combination of classroom and project-based learning, online learning (self-study) and practical work-related experience</a:t>
                      </a:r>
                      <a:endParaRPr sz="900" u="none" cap="none" strike="noStrike">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501025">
                <a:tc>
                  <a:txBody>
                    <a:bodyPr/>
                    <a:lstStyle/>
                    <a:p>
                      <a:pPr indent="0" lvl="0" marL="0" marR="0" rtl="0" algn="l">
                        <a:lnSpc>
                          <a:spcPct val="115000"/>
                        </a:lnSpc>
                        <a:spcBef>
                          <a:spcPts val="0"/>
                        </a:spcBef>
                        <a:spcAft>
                          <a:spcPts val="0"/>
                        </a:spcAft>
                        <a:buClr>
                          <a:srgbClr val="000000"/>
                        </a:buClr>
                        <a:buSzPts val="1500"/>
                        <a:buFont typeface="Arial"/>
                        <a:buNone/>
                      </a:pPr>
                      <a:r>
                        <a:rPr b="1" lang="en-GB" sz="900" u="none" cap="none" strike="noStrike">
                          <a:solidFill>
                            <a:srgbClr val="FFFFFF"/>
                          </a:solidFill>
                          <a:latin typeface="Helvetica Neue"/>
                          <a:ea typeface="Helvetica Neue"/>
                          <a:cs typeface="Helvetica Neue"/>
                          <a:sym typeface="Helvetica Neue"/>
                        </a:rPr>
                        <a:t>Cost </a:t>
                      </a:r>
                      <a:r>
                        <a:rPr lang="en-GB" sz="900" u="none" cap="none" strike="noStrike">
                          <a:solidFill>
                            <a:srgbClr val="FFFFFF"/>
                          </a:solidFill>
                          <a:latin typeface="Helvetica Neue"/>
                          <a:ea typeface="Helvetica Neue"/>
                          <a:cs typeface="Helvetica Neue"/>
                          <a:sym typeface="Helvetica Neue"/>
                        </a:rPr>
                        <a:t>(Fee-For-Service)</a:t>
                      </a:r>
                      <a:r>
                        <a:rPr b="1" lang="en-GB" sz="900" u="none" cap="none" strike="noStrike">
                          <a:solidFill>
                            <a:srgbClr val="FFFFFF"/>
                          </a:solidFill>
                          <a:latin typeface="Helvetica Neue"/>
                          <a:ea typeface="Helvetica Neue"/>
                          <a:cs typeface="Helvetica Neue"/>
                          <a:sym typeface="Helvetica Neue"/>
                        </a:rPr>
                        <a:t>:</a:t>
                      </a:r>
                      <a:endParaRPr b="1" sz="900" u="none" cap="none" strike="noStrike">
                        <a:solidFill>
                          <a:srgbClr val="FFFFFF"/>
                        </a:solidFill>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EA8C1C"/>
                    </a:solidFill>
                  </a:tcPr>
                </a:tc>
                <a:tc>
                  <a:txBody>
                    <a:bodyPr/>
                    <a:lstStyle/>
                    <a:p>
                      <a:pPr indent="0" lvl="0" marL="0" marR="0" rtl="0" algn="l">
                        <a:lnSpc>
                          <a:spcPct val="115000"/>
                        </a:lnSpc>
                        <a:spcBef>
                          <a:spcPts val="0"/>
                        </a:spcBef>
                        <a:spcAft>
                          <a:spcPts val="0"/>
                        </a:spcAft>
                        <a:buClr>
                          <a:srgbClr val="000000"/>
                        </a:buClr>
                        <a:buSzPts val="1300"/>
                        <a:buFont typeface="Arial"/>
                        <a:buNone/>
                      </a:pPr>
                      <a:r>
                        <a:rPr b="1" lang="en-GB" sz="900" u="none" cap="none" strike="noStrike">
                          <a:latin typeface="Helvetica Neue"/>
                          <a:ea typeface="Helvetica Neue"/>
                          <a:cs typeface="Helvetica Neue"/>
                          <a:sym typeface="Helvetica Neue"/>
                        </a:rPr>
                        <a:t>$265.00</a:t>
                      </a:r>
                      <a:r>
                        <a:rPr lang="en-GB" sz="900" u="none" cap="none" strike="noStrike">
                          <a:latin typeface="Helvetica Neue"/>
                          <a:ea typeface="Helvetica Neue"/>
                          <a:cs typeface="Helvetica Neue"/>
                          <a:sym typeface="Helvetica Neue"/>
                        </a:rPr>
                        <a:t> per person (Cert II entry</a:t>
                      </a:r>
                      <a:endParaRPr sz="900" u="none" cap="none" strike="noStrike">
                        <a:latin typeface="Helvetica Neue"/>
                        <a:ea typeface="Helvetica Neue"/>
                        <a:cs typeface="Helvetica Neue"/>
                        <a:sym typeface="Helvetica Neue"/>
                      </a:endParaRPr>
                    </a:p>
                    <a:p>
                      <a:pPr indent="0" lvl="0" marL="0" marR="0" rtl="0" algn="l">
                        <a:lnSpc>
                          <a:spcPct val="115000"/>
                        </a:lnSpc>
                        <a:spcBef>
                          <a:spcPts val="0"/>
                        </a:spcBef>
                        <a:spcAft>
                          <a:spcPts val="0"/>
                        </a:spcAft>
                        <a:buClr>
                          <a:schemeClr val="dk1"/>
                        </a:buClr>
                        <a:buSzPts val="1100"/>
                        <a:buFont typeface="Arial"/>
                        <a:buNone/>
                      </a:pPr>
                      <a:r>
                        <a:rPr lang="en-GB" sz="900" u="none" cap="none" strike="noStrike">
                          <a:latin typeface="Helvetica Neue"/>
                          <a:ea typeface="Helvetica Neue"/>
                          <a:cs typeface="Helvetica Neue"/>
                          <a:sym typeface="Helvetica Neue"/>
                        </a:rPr>
                        <a:t>qualification = $225.00 + Cert III Gap Fee</a:t>
                      </a:r>
                      <a:endParaRPr sz="900" u="none" cap="none" strike="noStrike">
                        <a:latin typeface="Helvetica Neue"/>
                        <a:ea typeface="Helvetica Neue"/>
                        <a:cs typeface="Helvetica Neue"/>
                        <a:sym typeface="Helvetica Neue"/>
                      </a:endParaRPr>
                    </a:p>
                    <a:p>
                      <a:pPr indent="0" lvl="0" marL="0" marR="0" rtl="0" algn="l">
                        <a:lnSpc>
                          <a:spcPct val="115000"/>
                        </a:lnSpc>
                        <a:spcBef>
                          <a:spcPts val="0"/>
                        </a:spcBef>
                        <a:spcAft>
                          <a:spcPts val="0"/>
                        </a:spcAft>
                        <a:buClr>
                          <a:schemeClr val="dk1"/>
                        </a:buClr>
                        <a:buSzPts val="1100"/>
                        <a:buFont typeface="Arial"/>
                        <a:buNone/>
                      </a:pPr>
                      <a:r>
                        <a:rPr lang="en-GB" sz="900" u="none" cap="none" strike="noStrike">
                          <a:latin typeface="Helvetica Neue"/>
                          <a:ea typeface="Helvetica Neue"/>
                          <a:cs typeface="Helvetica Neue"/>
                          <a:sym typeface="Helvetica Neue"/>
                        </a:rPr>
                        <a:t>= $40.00)</a:t>
                      </a:r>
                      <a:endParaRPr sz="900" u="none" cap="none" strike="noStrike">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409400">
                <a:tc>
                  <a:txBody>
                    <a:bodyPr/>
                    <a:lstStyle/>
                    <a:p>
                      <a:pPr indent="0" lvl="0" marL="0" marR="0" rtl="0" algn="l">
                        <a:lnSpc>
                          <a:spcPct val="115000"/>
                        </a:lnSpc>
                        <a:spcBef>
                          <a:spcPts val="0"/>
                        </a:spcBef>
                        <a:spcAft>
                          <a:spcPts val="0"/>
                        </a:spcAft>
                        <a:buClr>
                          <a:srgbClr val="000000"/>
                        </a:buClr>
                        <a:buSzPts val="1300"/>
                        <a:buFont typeface="Arial"/>
                        <a:buNone/>
                      </a:pPr>
                      <a:r>
                        <a:rPr b="1" lang="en-GB" sz="900" u="none" cap="none" strike="noStrike">
                          <a:solidFill>
                            <a:srgbClr val="FFFFFF"/>
                          </a:solidFill>
                          <a:latin typeface="Helvetica Neue"/>
                          <a:ea typeface="Helvetica Neue"/>
                          <a:cs typeface="Helvetica Neue"/>
                          <a:sym typeface="Helvetica Neue"/>
                        </a:rPr>
                        <a:t>QCE Outcome:</a:t>
                      </a:r>
                      <a:endParaRPr b="1" sz="900" u="none" cap="none" strike="noStrike">
                        <a:solidFill>
                          <a:srgbClr val="FFFFFF"/>
                        </a:solidFill>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EA8C1C"/>
                    </a:solidFill>
                  </a:tcPr>
                </a:tc>
                <a:tc>
                  <a:txBody>
                    <a:bodyPr/>
                    <a:lstStyle/>
                    <a:p>
                      <a:pPr indent="0" lvl="0" marL="0" marR="0" rtl="0" algn="l">
                        <a:lnSpc>
                          <a:spcPct val="115000"/>
                        </a:lnSpc>
                        <a:spcBef>
                          <a:spcPts val="0"/>
                        </a:spcBef>
                        <a:spcAft>
                          <a:spcPts val="0"/>
                        </a:spcAft>
                        <a:buClr>
                          <a:srgbClr val="000000"/>
                        </a:buClr>
                        <a:buSzPts val="1300"/>
                        <a:buFont typeface="Arial"/>
                        <a:buNone/>
                      </a:pPr>
                      <a:r>
                        <a:rPr b="1" lang="en-GB" sz="900" u="none" cap="none" strike="noStrike">
                          <a:latin typeface="Helvetica Neue"/>
                          <a:ea typeface="Helvetica Neue"/>
                          <a:cs typeface="Helvetica Neue"/>
                          <a:sym typeface="Helvetica Neue"/>
                        </a:rPr>
                        <a:t>Maximum 10 QCE Credits</a:t>
                      </a:r>
                      <a:endParaRPr b="1" sz="900" u="none" cap="none" strike="noStrike">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bl>
          </a:graphicData>
        </a:graphic>
      </p:graphicFrame>
      <p:sp>
        <p:nvSpPr>
          <p:cNvPr id="406" name="Google Shape;406;p32"/>
          <p:cNvSpPr txBox="1"/>
          <p:nvPr/>
        </p:nvSpPr>
        <p:spPr>
          <a:xfrm>
            <a:off x="4999032" y="238425"/>
            <a:ext cx="3879000" cy="9240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600"/>
              <a:buFont typeface="Arial"/>
              <a:buNone/>
            </a:pPr>
            <a:r>
              <a:rPr b="0" i="0" lang="en-GB" sz="600" u="none" cap="none" strike="noStrike">
                <a:solidFill>
                  <a:srgbClr val="999999"/>
                </a:solidFill>
                <a:latin typeface="Helvetica Neue"/>
                <a:ea typeface="Helvetica Neue"/>
                <a:cs typeface="Helvetica Neue"/>
                <a:sym typeface="Helvetica Neue"/>
              </a:rPr>
              <a:t>BSB30120 Certificate III in Business + SIT20122 Certificate II in Tourism</a:t>
            </a:r>
            <a:endParaRPr b="0" i="0" sz="600" u="none" cap="none" strike="noStrike">
              <a:solidFill>
                <a:srgbClr val="999999"/>
              </a:solidFill>
              <a:latin typeface="Helvetica Neue"/>
              <a:ea typeface="Helvetica Neue"/>
              <a:cs typeface="Helvetica Neue"/>
              <a:sym typeface="Helvetica Neue"/>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0" name="Shape 410"/>
        <p:cNvGrpSpPr/>
        <p:nvPr/>
      </p:nvGrpSpPr>
      <p:grpSpPr>
        <a:xfrm>
          <a:off x="0" y="0"/>
          <a:ext cx="0" cy="0"/>
          <a:chOff x="0" y="0"/>
          <a:chExt cx="0" cy="0"/>
        </a:xfrm>
      </p:grpSpPr>
      <p:sp>
        <p:nvSpPr>
          <p:cNvPr id="411" name="Google Shape;411;p33"/>
          <p:cNvSpPr/>
          <p:nvPr/>
        </p:nvSpPr>
        <p:spPr>
          <a:xfrm>
            <a:off x="4072800" y="0"/>
            <a:ext cx="5071200" cy="5143500"/>
          </a:xfrm>
          <a:prstGeom prst="rect">
            <a:avLst/>
          </a:prstGeom>
          <a:solidFill>
            <a:srgbClr val="EA8C1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1"/>
              </a:solidFill>
              <a:latin typeface="Arial"/>
              <a:ea typeface="Arial"/>
              <a:cs typeface="Arial"/>
              <a:sym typeface="Arial"/>
            </a:endParaRPr>
          </a:p>
        </p:txBody>
      </p:sp>
      <p:sp>
        <p:nvSpPr>
          <p:cNvPr id="412" name="Google Shape;412;p33"/>
          <p:cNvSpPr txBox="1"/>
          <p:nvPr/>
        </p:nvSpPr>
        <p:spPr>
          <a:xfrm>
            <a:off x="238475" y="238414"/>
            <a:ext cx="4175400" cy="924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600"/>
              <a:buFont typeface="Arial"/>
              <a:buNone/>
            </a:pPr>
            <a:r>
              <a:rPr b="0" i="0" lang="en-GB" sz="600" u="none" cap="none" strike="noStrike">
                <a:solidFill>
                  <a:srgbClr val="999999"/>
                </a:solidFill>
                <a:latin typeface="Helvetica Neue"/>
                <a:ea typeface="Helvetica Neue"/>
                <a:cs typeface="Helvetica Neue"/>
                <a:sym typeface="Helvetica Neue"/>
              </a:rPr>
              <a:t>2024 Business &amp; Tourism Course Offerings</a:t>
            </a:r>
            <a:endParaRPr b="0" i="0" sz="600" u="none" cap="none" strike="noStrike">
              <a:solidFill>
                <a:srgbClr val="999999"/>
              </a:solidFill>
              <a:latin typeface="Helvetica Neue"/>
              <a:ea typeface="Helvetica Neue"/>
              <a:cs typeface="Helvetica Neue"/>
              <a:sym typeface="Helvetica Neue"/>
            </a:endParaRPr>
          </a:p>
        </p:txBody>
      </p:sp>
      <p:pic>
        <p:nvPicPr>
          <p:cNvPr id="413" name="Google Shape;413;p33"/>
          <p:cNvPicPr preferRelativeResize="0"/>
          <p:nvPr/>
        </p:nvPicPr>
        <p:blipFill rotWithShape="1">
          <a:blip r:embed="rId3">
            <a:alphaModFix/>
          </a:blip>
          <a:srcRect b="0" l="0" r="0" t="0"/>
          <a:stretch/>
        </p:blipFill>
        <p:spPr>
          <a:xfrm>
            <a:off x="202300" y="4645526"/>
            <a:ext cx="888525" cy="324225"/>
          </a:xfrm>
          <a:prstGeom prst="rect">
            <a:avLst/>
          </a:prstGeom>
          <a:noFill/>
          <a:ln>
            <a:noFill/>
          </a:ln>
        </p:spPr>
      </p:pic>
      <p:sp>
        <p:nvSpPr>
          <p:cNvPr id="414" name="Google Shape;414;p33"/>
          <p:cNvSpPr txBox="1"/>
          <p:nvPr>
            <p:ph idx="1" type="body"/>
          </p:nvPr>
        </p:nvSpPr>
        <p:spPr>
          <a:xfrm>
            <a:off x="4979625" y="2241525"/>
            <a:ext cx="3670500" cy="1002000"/>
          </a:xfrm>
          <a:prstGeom prst="rect">
            <a:avLst/>
          </a:prstGeom>
          <a:noFill/>
          <a:ln>
            <a:noFill/>
          </a:ln>
        </p:spPr>
        <p:txBody>
          <a:bodyPr anchorCtr="0" anchor="t" bIns="91425" lIns="91425" spcFirstLastPara="1" rIns="91425" wrap="square" tIns="91425">
            <a:noAutofit/>
          </a:bodyPr>
          <a:lstStyle/>
          <a:p>
            <a:pPr indent="-304800" lvl="0" marL="457200" rtl="0" algn="l">
              <a:lnSpc>
                <a:spcPct val="110000"/>
              </a:lnSpc>
              <a:spcBef>
                <a:spcPts val="700"/>
              </a:spcBef>
              <a:spcAft>
                <a:spcPts val="0"/>
              </a:spcAft>
              <a:buClr>
                <a:schemeClr val="lt1"/>
              </a:buClr>
              <a:buSzPts val="1200"/>
              <a:buChar char="●"/>
            </a:pPr>
            <a:r>
              <a:rPr lang="en-GB" sz="1200">
                <a:solidFill>
                  <a:schemeClr val="lt1"/>
                </a:solidFill>
              </a:rPr>
              <a:t>BSB30120 Certificate III in Business + SIT20122 Certificate II in Tourism (max. 10 QCE Credits)</a:t>
            </a:r>
            <a:endParaRPr sz="1200">
              <a:solidFill>
                <a:schemeClr val="lt1"/>
              </a:solidFill>
            </a:endParaRPr>
          </a:p>
          <a:p>
            <a:pPr indent="-304800" lvl="0" marL="457200" rtl="0" algn="l">
              <a:lnSpc>
                <a:spcPct val="110000"/>
              </a:lnSpc>
              <a:spcBef>
                <a:spcPts val="1000"/>
              </a:spcBef>
              <a:spcAft>
                <a:spcPts val="1000"/>
              </a:spcAft>
              <a:buClr>
                <a:schemeClr val="lt1"/>
              </a:buClr>
              <a:buSzPts val="1200"/>
              <a:buChar char="●"/>
            </a:pPr>
            <a:r>
              <a:rPr lang="en-GB" sz="1200">
                <a:solidFill>
                  <a:schemeClr val="lt1"/>
                </a:solidFill>
              </a:rPr>
              <a:t>Successful completion of the Certificate III in Business may contribute towards a student’s Australian Tertiary Admission Rank (ATAR)</a:t>
            </a:r>
            <a:endParaRPr sz="1200">
              <a:solidFill>
                <a:schemeClr val="lt1"/>
              </a:solidFill>
            </a:endParaRPr>
          </a:p>
        </p:txBody>
      </p:sp>
      <p:sp>
        <p:nvSpPr>
          <p:cNvPr id="415" name="Google Shape;415;p33"/>
          <p:cNvSpPr txBox="1"/>
          <p:nvPr>
            <p:ph type="title"/>
          </p:nvPr>
        </p:nvSpPr>
        <p:spPr>
          <a:xfrm>
            <a:off x="5092125" y="1242575"/>
            <a:ext cx="3445500" cy="8319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SzPts val="1100"/>
              <a:buNone/>
            </a:pPr>
            <a:r>
              <a:rPr b="1" lang="en-GB" sz="2400">
                <a:solidFill>
                  <a:schemeClr val="lt1"/>
                </a:solidFill>
              </a:rPr>
              <a:t>WHAT DO STUDENTS ACHIEVE?</a:t>
            </a:r>
            <a:endParaRPr b="1" sz="2400">
              <a:solidFill>
                <a:schemeClr val="lt1"/>
              </a:solidFill>
            </a:endParaRPr>
          </a:p>
        </p:txBody>
      </p:sp>
      <p:sp>
        <p:nvSpPr>
          <p:cNvPr id="416" name="Google Shape;416;p33"/>
          <p:cNvSpPr txBox="1"/>
          <p:nvPr/>
        </p:nvSpPr>
        <p:spPr>
          <a:xfrm>
            <a:off x="6241550" y="238425"/>
            <a:ext cx="2636400" cy="9240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600"/>
              <a:buFont typeface="Arial"/>
              <a:buNone/>
            </a:pPr>
            <a:r>
              <a:rPr b="0" i="0" lang="en-GB" sz="600" u="none" cap="none" strike="noStrike">
                <a:solidFill>
                  <a:srgbClr val="EFEFEF"/>
                </a:solidFill>
                <a:latin typeface="Helvetica Neue"/>
                <a:ea typeface="Helvetica Neue"/>
                <a:cs typeface="Helvetica Neue"/>
                <a:sym typeface="Helvetica Neue"/>
              </a:rPr>
              <a:t>BSB30120 Certificate III in Business + SIT20122 Certificate II in Tourism</a:t>
            </a:r>
            <a:endParaRPr b="0" i="0" sz="600" u="none" cap="none" strike="noStrike">
              <a:solidFill>
                <a:srgbClr val="EFEFEF"/>
              </a:solidFill>
              <a:latin typeface="Helvetica Neue"/>
              <a:ea typeface="Helvetica Neue"/>
              <a:cs typeface="Helvetica Neue"/>
              <a:sym typeface="Helvetica Neue"/>
            </a:endParaRPr>
          </a:p>
        </p:txBody>
      </p:sp>
      <p:pic>
        <p:nvPicPr>
          <p:cNvPr id="417" name="Google Shape;417;p33"/>
          <p:cNvPicPr preferRelativeResize="0"/>
          <p:nvPr/>
        </p:nvPicPr>
        <p:blipFill rotWithShape="1">
          <a:blip r:embed="rId4">
            <a:alphaModFix/>
          </a:blip>
          <a:srcRect b="0" l="28410" r="12302" t="0"/>
          <a:stretch/>
        </p:blipFill>
        <p:spPr>
          <a:xfrm>
            <a:off x="0" y="-2725"/>
            <a:ext cx="4571996" cy="5143502"/>
          </a:xfrm>
          <a:prstGeom prst="rect">
            <a:avLst/>
          </a:prstGeom>
          <a:noFill/>
          <a:ln>
            <a:noFill/>
          </a:ln>
        </p:spPr>
      </p:pic>
      <p:pic>
        <p:nvPicPr>
          <p:cNvPr id="418" name="Google Shape;418;p33"/>
          <p:cNvPicPr preferRelativeResize="0"/>
          <p:nvPr/>
        </p:nvPicPr>
        <p:blipFill rotWithShape="1">
          <a:blip r:embed="rId5">
            <a:alphaModFix/>
          </a:blip>
          <a:srcRect b="0" l="0" r="0" t="0"/>
          <a:stretch/>
        </p:blipFill>
        <p:spPr>
          <a:xfrm>
            <a:off x="202300" y="4645526"/>
            <a:ext cx="888525" cy="324225"/>
          </a:xfrm>
          <a:prstGeom prst="rect">
            <a:avLst/>
          </a:prstGeom>
          <a:noFill/>
          <a:ln>
            <a:noFill/>
          </a:ln>
        </p:spPr>
      </p:pic>
      <p:sp>
        <p:nvSpPr>
          <p:cNvPr id="419" name="Google Shape;419;p33"/>
          <p:cNvSpPr txBox="1"/>
          <p:nvPr>
            <p:ph idx="1" type="body"/>
          </p:nvPr>
        </p:nvSpPr>
        <p:spPr>
          <a:xfrm>
            <a:off x="5092125" y="4179025"/>
            <a:ext cx="3229800" cy="466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i="1" lang="en-GB" sz="900">
                <a:solidFill>
                  <a:schemeClr val="lt1"/>
                </a:solidFill>
              </a:rPr>
              <a:t>*Students eligible for an Australian Tertiary Admission Rank (ATAR) may be able to use their completed Certificate III to contribute towards their ATAR. For more information contact your VET Coordinator.</a:t>
            </a:r>
            <a:endParaRPr i="1" sz="900">
              <a:solidFill>
                <a:schemeClr val="lt1"/>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423" name="Shape 423"/>
        <p:cNvGrpSpPr/>
        <p:nvPr/>
      </p:nvGrpSpPr>
      <p:grpSpPr>
        <a:xfrm>
          <a:off x="0" y="0"/>
          <a:ext cx="0" cy="0"/>
          <a:chOff x="0" y="0"/>
          <a:chExt cx="0" cy="0"/>
        </a:xfrm>
      </p:grpSpPr>
      <p:pic>
        <p:nvPicPr>
          <p:cNvPr id="424" name="Google Shape;424;p34"/>
          <p:cNvPicPr preferRelativeResize="0"/>
          <p:nvPr/>
        </p:nvPicPr>
        <p:blipFill rotWithShape="1">
          <a:blip r:embed="rId3">
            <a:alphaModFix amt="70000"/>
          </a:blip>
          <a:srcRect b="0" l="0" r="0" t="0"/>
          <a:stretch/>
        </p:blipFill>
        <p:spPr>
          <a:xfrm>
            <a:off x="202300" y="4645526"/>
            <a:ext cx="888525" cy="324225"/>
          </a:xfrm>
          <a:prstGeom prst="rect">
            <a:avLst/>
          </a:prstGeom>
          <a:noFill/>
          <a:ln>
            <a:noFill/>
          </a:ln>
        </p:spPr>
      </p:pic>
      <p:graphicFrame>
        <p:nvGraphicFramePr>
          <p:cNvPr id="425" name="Google Shape;425;p34"/>
          <p:cNvGraphicFramePr/>
          <p:nvPr/>
        </p:nvGraphicFramePr>
        <p:xfrm>
          <a:off x="2278250" y="783938"/>
          <a:ext cx="3000000" cy="3000000"/>
        </p:xfrm>
        <a:graphic>
          <a:graphicData uri="http://schemas.openxmlformats.org/drawingml/2006/table">
            <a:tbl>
              <a:tblPr>
                <a:noFill/>
                <a:tableStyleId>{6EF70DF7-E708-4266-BADA-7CB597A1AB38}</a:tableStyleId>
              </a:tblPr>
              <a:tblGrid>
                <a:gridCol w="592650"/>
                <a:gridCol w="2647875"/>
              </a:tblGrid>
              <a:tr h="193125">
                <a:tc rowSpan="4">
                  <a:txBody>
                    <a:bodyPr/>
                    <a:lstStyle/>
                    <a:p>
                      <a:pPr indent="0" lvl="0" marL="0" marR="0" rtl="0" algn="ctr">
                        <a:lnSpc>
                          <a:spcPct val="100000"/>
                        </a:lnSpc>
                        <a:spcBef>
                          <a:spcPts val="0"/>
                        </a:spcBef>
                        <a:spcAft>
                          <a:spcPts val="0"/>
                        </a:spcAft>
                        <a:buClr>
                          <a:srgbClr val="000000"/>
                        </a:buClr>
                        <a:buSzPts val="800"/>
                        <a:buFont typeface="Arial"/>
                        <a:buNone/>
                      </a:pPr>
                      <a:r>
                        <a:rPr b="1" lang="en-GB" sz="800" u="none" cap="none" strike="noStrike">
                          <a:solidFill>
                            <a:schemeClr val="accent1"/>
                          </a:solidFill>
                          <a:latin typeface="Helvetica Neue"/>
                          <a:ea typeface="Helvetica Neue"/>
                          <a:cs typeface="Helvetica Neue"/>
                          <a:sym typeface="Helvetica Neue"/>
                        </a:rPr>
                        <a:t>TERM 1</a:t>
                      </a:r>
                      <a:endParaRPr b="1" sz="800" u="none" cap="none" strike="noStrike">
                        <a:solidFill>
                          <a:schemeClr val="accent1"/>
                        </a:solidFill>
                        <a:latin typeface="Helvetica Neue"/>
                        <a:ea typeface="Helvetica Neue"/>
                        <a:cs typeface="Helvetica Neue"/>
                        <a:sym typeface="Helvetica Neue"/>
                      </a:endParaRPr>
                    </a:p>
                  </a:txBody>
                  <a:tcPr marT="36000" marB="36000" marR="91425" marL="91425" anchor="ctr">
                    <a:solidFill>
                      <a:schemeClr val="lt1"/>
                    </a:solidFill>
                  </a:tcPr>
                </a:tc>
                <a:tc>
                  <a:txBody>
                    <a:bodyPr/>
                    <a:lstStyle/>
                    <a:p>
                      <a:pPr indent="0" lvl="0" marL="0" marR="0" rtl="0" algn="l">
                        <a:lnSpc>
                          <a:spcPct val="100000"/>
                        </a:lnSpc>
                        <a:spcBef>
                          <a:spcPts val="0"/>
                        </a:spcBef>
                        <a:spcAft>
                          <a:spcPts val="0"/>
                        </a:spcAft>
                        <a:buClr>
                          <a:srgbClr val="000000"/>
                        </a:buClr>
                        <a:buSzPts val="800"/>
                        <a:buFont typeface="Arial"/>
                        <a:buNone/>
                      </a:pPr>
                      <a:r>
                        <a:rPr b="1" lang="en-GB" sz="800" u="none" cap="none" strike="noStrike">
                          <a:solidFill>
                            <a:schemeClr val="accent1"/>
                          </a:solidFill>
                          <a:latin typeface="Helvetica Neue"/>
                          <a:ea typeface="Helvetica Neue"/>
                          <a:cs typeface="Helvetica Neue"/>
                          <a:sym typeface="Helvetica Neue"/>
                        </a:rPr>
                        <a:t>TOPICS</a:t>
                      </a:r>
                      <a:endParaRPr b="1" sz="800" u="none" cap="none" strike="noStrike">
                        <a:solidFill>
                          <a:schemeClr val="accent1"/>
                        </a:solidFill>
                        <a:latin typeface="Helvetica Neue"/>
                        <a:ea typeface="Helvetica Neue"/>
                        <a:cs typeface="Helvetica Neue"/>
                        <a:sym typeface="Helvetica Neue"/>
                      </a:endParaRPr>
                    </a:p>
                  </a:txBody>
                  <a:tcPr marT="36000" marB="36000" marR="91425" marL="91425" anchor="ctr">
                    <a:solidFill>
                      <a:schemeClr val="lt1"/>
                    </a:solidFill>
                  </a:tcPr>
                </a:tc>
              </a:tr>
              <a:tr h="101600">
                <a:tc vMerge="1"/>
                <a:tc>
                  <a:txBody>
                    <a:bodyPr/>
                    <a:lstStyle/>
                    <a:p>
                      <a:pPr indent="0" lvl="0" marL="0" rtl="0" algn="l">
                        <a:spcBef>
                          <a:spcPts val="0"/>
                        </a:spcBef>
                        <a:spcAft>
                          <a:spcPts val="0"/>
                        </a:spcAft>
                        <a:buClr>
                          <a:schemeClr val="dk1"/>
                        </a:buClr>
                        <a:buSzPts val="800"/>
                        <a:buFont typeface="Arial"/>
                        <a:buNone/>
                      </a:pPr>
                      <a:r>
                        <a:rPr lang="en-GB" sz="800">
                          <a:solidFill>
                            <a:srgbClr val="434343"/>
                          </a:solidFill>
                          <a:latin typeface="Helvetica Neue"/>
                          <a:ea typeface="Helvetica Neue"/>
                          <a:cs typeface="Helvetica Neue"/>
                          <a:sym typeface="Helvetica Neue"/>
                        </a:rPr>
                        <a:t>Introduction to the Business Services Industry</a:t>
                      </a:r>
                      <a:endParaRPr sz="800">
                        <a:solidFill>
                          <a:srgbClr val="434343"/>
                        </a:solidFill>
                        <a:latin typeface="Helvetica Neue"/>
                        <a:ea typeface="Helvetica Neue"/>
                        <a:cs typeface="Helvetica Neue"/>
                        <a:sym typeface="Helvetica Neue"/>
                      </a:endParaRPr>
                    </a:p>
                    <a:p>
                      <a:pPr indent="0" lvl="0" marL="0" rtl="0" algn="l">
                        <a:spcBef>
                          <a:spcPts val="0"/>
                        </a:spcBef>
                        <a:spcAft>
                          <a:spcPts val="0"/>
                        </a:spcAft>
                        <a:buClr>
                          <a:schemeClr val="dk1"/>
                        </a:buClr>
                        <a:buSzPts val="800"/>
                        <a:buFont typeface="Arial"/>
                        <a:buNone/>
                      </a:pPr>
                      <a:r>
                        <a:rPr lang="en-GB" sz="800">
                          <a:solidFill>
                            <a:srgbClr val="434343"/>
                          </a:solidFill>
                          <a:latin typeface="Helvetica Neue"/>
                          <a:ea typeface="Helvetica Neue"/>
                          <a:cs typeface="Helvetica Neue"/>
                          <a:sym typeface="Helvetica Neue"/>
                        </a:rPr>
                        <a:t>Introduction to Entrepreneurship and Business</a:t>
                      </a:r>
                      <a:endParaRPr sz="800">
                        <a:solidFill>
                          <a:srgbClr val="434343"/>
                        </a:solidFill>
                        <a:latin typeface="Helvetica Neue"/>
                        <a:ea typeface="Helvetica Neue"/>
                        <a:cs typeface="Helvetica Neue"/>
                        <a:sym typeface="Helvetica Neue"/>
                      </a:endParaRPr>
                    </a:p>
                    <a:p>
                      <a:pPr indent="0" lvl="0" marL="0" rtl="0" algn="l">
                        <a:spcBef>
                          <a:spcPts val="0"/>
                        </a:spcBef>
                        <a:spcAft>
                          <a:spcPts val="0"/>
                        </a:spcAft>
                        <a:buClr>
                          <a:schemeClr val="dk1"/>
                        </a:buClr>
                        <a:buSzPts val="800"/>
                        <a:buFont typeface="Arial"/>
                        <a:buNone/>
                      </a:pPr>
                      <a:r>
                        <a:rPr lang="en-GB" sz="800">
                          <a:solidFill>
                            <a:srgbClr val="434343"/>
                          </a:solidFill>
                          <a:latin typeface="Helvetica Neue"/>
                          <a:ea typeface="Helvetica Neue"/>
                          <a:cs typeface="Helvetica Neue"/>
                          <a:sym typeface="Helvetica Neue"/>
                        </a:rPr>
                        <a:t>Introduction to Personal Finances</a:t>
                      </a:r>
                      <a:endParaRPr sz="800">
                        <a:solidFill>
                          <a:srgbClr val="434343"/>
                        </a:solidFill>
                        <a:latin typeface="Helvetica Neue"/>
                        <a:ea typeface="Helvetica Neue"/>
                        <a:cs typeface="Helvetica Neue"/>
                        <a:sym typeface="Helvetica Neue"/>
                      </a:endParaRPr>
                    </a:p>
                    <a:p>
                      <a:pPr indent="0" lvl="0" marL="0" rtl="0" algn="l">
                        <a:spcBef>
                          <a:spcPts val="0"/>
                        </a:spcBef>
                        <a:spcAft>
                          <a:spcPts val="0"/>
                        </a:spcAft>
                        <a:buClr>
                          <a:schemeClr val="dk1"/>
                        </a:buClr>
                        <a:buSzPts val="800"/>
                        <a:buFont typeface="Arial"/>
                        <a:buNone/>
                      </a:pPr>
                      <a:r>
                        <a:rPr lang="en-GB" sz="800">
                          <a:solidFill>
                            <a:srgbClr val="434343"/>
                          </a:solidFill>
                          <a:latin typeface="Helvetica Neue"/>
                          <a:ea typeface="Helvetica Neue"/>
                          <a:cs typeface="Helvetica Neue"/>
                          <a:sym typeface="Helvetica Neue"/>
                        </a:rPr>
                        <a:t>Introduction to Tourism</a:t>
                      </a:r>
                      <a:endParaRPr sz="800">
                        <a:solidFill>
                          <a:srgbClr val="434343"/>
                        </a:solidFill>
                        <a:latin typeface="Helvetica Neue"/>
                        <a:ea typeface="Helvetica Neue"/>
                        <a:cs typeface="Helvetica Neue"/>
                        <a:sym typeface="Helvetica Neue"/>
                      </a:endParaRPr>
                    </a:p>
                  </a:txBody>
                  <a:tcPr marT="36000" marB="36000" marR="91425" marL="91425" anchor="ctr">
                    <a:solidFill>
                      <a:srgbClr val="FFFFFF">
                        <a:alpha val="69803"/>
                      </a:srgbClr>
                    </a:solidFill>
                  </a:tcPr>
                </a:tc>
              </a:tr>
              <a:tr h="207575">
                <a:tc vMerge="1"/>
                <a:tc>
                  <a:txBody>
                    <a:bodyPr/>
                    <a:lstStyle/>
                    <a:p>
                      <a:pPr indent="0" lvl="0" marL="0" marR="0" rtl="0" algn="l">
                        <a:lnSpc>
                          <a:spcPct val="100000"/>
                        </a:lnSpc>
                        <a:spcBef>
                          <a:spcPts val="0"/>
                        </a:spcBef>
                        <a:spcAft>
                          <a:spcPts val="0"/>
                        </a:spcAft>
                        <a:buClr>
                          <a:srgbClr val="000000"/>
                        </a:buClr>
                        <a:buSzPts val="800"/>
                        <a:buFont typeface="Arial"/>
                        <a:buNone/>
                      </a:pPr>
                      <a:r>
                        <a:rPr b="1" lang="en-GB" sz="800" u="none" cap="none" strike="noStrike">
                          <a:solidFill>
                            <a:schemeClr val="accent1"/>
                          </a:solidFill>
                          <a:latin typeface="Helvetica Neue"/>
                          <a:ea typeface="Helvetica Neue"/>
                          <a:cs typeface="Helvetica Neue"/>
                          <a:sym typeface="Helvetica Neue"/>
                        </a:rPr>
                        <a:t>PROJECTS</a:t>
                      </a:r>
                      <a:endParaRPr b="1" sz="800" u="none" cap="none" strike="noStrike">
                        <a:solidFill>
                          <a:schemeClr val="accent1"/>
                        </a:solidFill>
                        <a:latin typeface="Helvetica Neue"/>
                        <a:ea typeface="Helvetica Neue"/>
                        <a:cs typeface="Helvetica Neue"/>
                        <a:sym typeface="Helvetica Neue"/>
                      </a:endParaRPr>
                    </a:p>
                  </a:txBody>
                  <a:tcPr marT="36000" marB="36000" marR="91425" marL="91425" anchor="ctr">
                    <a:solidFill>
                      <a:schemeClr val="lt1"/>
                    </a:solidFill>
                  </a:tcPr>
                </a:tc>
              </a:tr>
              <a:tr h="101600">
                <a:tc vMerge="1"/>
                <a:tc>
                  <a:txBody>
                    <a:bodyPr/>
                    <a:lstStyle/>
                    <a:p>
                      <a:pPr indent="0" lvl="0" marL="0" marR="0" rtl="0" algn="l">
                        <a:lnSpc>
                          <a:spcPct val="100000"/>
                        </a:lnSpc>
                        <a:spcBef>
                          <a:spcPts val="0"/>
                        </a:spcBef>
                        <a:spcAft>
                          <a:spcPts val="0"/>
                        </a:spcAft>
                        <a:buClr>
                          <a:srgbClr val="000000"/>
                        </a:buClr>
                        <a:buSzPts val="800"/>
                        <a:buFont typeface="Arial"/>
                        <a:buNone/>
                      </a:pPr>
                      <a:r>
                        <a:rPr lang="en-GB" sz="800">
                          <a:solidFill>
                            <a:srgbClr val="434343"/>
                          </a:solidFill>
                          <a:latin typeface="Helvetica Neue"/>
                          <a:ea typeface="Helvetica Neue"/>
                          <a:cs typeface="Helvetica Neue"/>
                          <a:sym typeface="Helvetica Neue"/>
                        </a:rPr>
                        <a:t>Research Business Topics</a:t>
                      </a:r>
                      <a:endParaRPr sz="800" u="none" cap="none" strike="noStrike">
                        <a:solidFill>
                          <a:srgbClr val="434343"/>
                        </a:solidFill>
                        <a:latin typeface="Helvetica Neue"/>
                        <a:ea typeface="Helvetica Neue"/>
                        <a:cs typeface="Helvetica Neue"/>
                        <a:sym typeface="Helvetica Neue"/>
                      </a:endParaRPr>
                    </a:p>
                  </a:txBody>
                  <a:tcPr marT="36000" marB="36000" marR="91425" marL="91425" anchor="ctr">
                    <a:solidFill>
                      <a:srgbClr val="FFFFFF">
                        <a:alpha val="69803"/>
                      </a:srgbClr>
                    </a:solidFill>
                  </a:tcPr>
                </a:tc>
              </a:tr>
            </a:tbl>
          </a:graphicData>
        </a:graphic>
      </p:graphicFrame>
      <p:graphicFrame>
        <p:nvGraphicFramePr>
          <p:cNvPr id="426" name="Google Shape;426;p34"/>
          <p:cNvGraphicFramePr/>
          <p:nvPr/>
        </p:nvGraphicFramePr>
        <p:xfrm>
          <a:off x="5652225" y="523913"/>
          <a:ext cx="3000000" cy="3000000"/>
        </p:xfrm>
        <a:graphic>
          <a:graphicData uri="http://schemas.openxmlformats.org/drawingml/2006/table">
            <a:tbl>
              <a:tblPr>
                <a:noFill/>
                <a:tableStyleId>{6EF70DF7-E708-4266-BADA-7CB597A1AB38}</a:tableStyleId>
              </a:tblPr>
              <a:tblGrid>
                <a:gridCol w="554725"/>
                <a:gridCol w="2685800"/>
              </a:tblGrid>
              <a:tr h="202850">
                <a:tc rowSpan="4">
                  <a:txBody>
                    <a:bodyPr/>
                    <a:lstStyle/>
                    <a:p>
                      <a:pPr indent="0" lvl="0" marL="0" marR="0" rtl="0" algn="ctr">
                        <a:lnSpc>
                          <a:spcPct val="100000"/>
                        </a:lnSpc>
                        <a:spcBef>
                          <a:spcPts val="0"/>
                        </a:spcBef>
                        <a:spcAft>
                          <a:spcPts val="0"/>
                        </a:spcAft>
                        <a:buClr>
                          <a:srgbClr val="000000"/>
                        </a:buClr>
                        <a:buSzPts val="800"/>
                        <a:buFont typeface="Arial"/>
                        <a:buNone/>
                      </a:pPr>
                      <a:r>
                        <a:rPr b="1" lang="en-GB" sz="800" u="none" cap="none" strike="noStrike">
                          <a:solidFill>
                            <a:schemeClr val="accent1"/>
                          </a:solidFill>
                          <a:latin typeface="Helvetica Neue"/>
                          <a:ea typeface="Helvetica Neue"/>
                          <a:cs typeface="Helvetica Neue"/>
                          <a:sym typeface="Helvetica Neue"/>
                        </a:rPr>
                        <a:t>TERM 4</a:t>
                      </a:r>
                      <a:endParaRPr b="1" sz="800" u="none" cap="none" strike="noStrike">
                        <a:solidFill>
                          <a:schemeClr val="accent1"/>
                        </a:solidFill>
                        <a:latin typeface="Helvetica Neue"/>
                        <a:ea typeface="Helvetica Neue"/>
                        <a:cs typeface="Helvetica Neue"/>
                        <a:sym typeface="Helvetica Neue"/>
                      </a:endParaRPr>
                    </a:p>
                  </a:txBody>
                  <a:tcPr marT="36000" marB="36000" marR="91425" marL="91425" anchor="ctr">
                    <a:solidFill>
                      <a:schemeClr val="lt1"/>
                    </a:solidFill>
                  </a:tcPr>
                </a:tc>
                <a:tc>
                  <a:txBody>
                    <a:bodyPr/>
                    <a:lstStyle/>
                    <a:p>
                      <a:pPr indent="0" lvl="0" marL="0" marR="0" rtl="0" algn="l">
                        <a:lnSpc>
                          <a:spcPct val="100000"/>
                        </a:lnSpc>
                        <a:spcBef>
                          <a:spcPts val="0"/>
                        </a:spcBef>
                        <a:spcAft>
                          <a:spcPts val="0"/>
                        </a:spcAft>
                        <a:buClr>
                          <a:srgbClr val="000000"/>
                        </a:buClr>
                        <a:buSzPts val="800"/>
                        <a:buFont typeface="Arial"/>
                        <a:buNone/>
                      </a:pPr>
                      <a:r>
                        <a:rPr b="1" lang="en-GB" sz="800" u="none" cap="none" strike="noStrike">
                          <a:solidFill>
                            <a:schemeClr val="accent1"/>
                          </a:solidFill>
                          <a:latin typeface="Helvetica Neue"/>
                          <a:ea typeface="Helvetica Neue"/>
                          <a:cs typeface="Helvetica Neue"/>
                          <a:sym typeface="Helvetica Neue"/>
                        </a:rPr>
                        <a:t>TOPICS</a:t>
                      </a:r>
                      <a:endParaRPr b="1" sz="800" u="none" cap="none" strike="noStrike">
                        <a:solidFill>
                          <a:schemeClr val="accent1"/>
                        </a:solidFill>
                        <a:latin typeface="Helvetica Neue"/>
                        <a:ea typeface="Helvetica Neue"/>
                        <a:cs typeface="Helvetica Neue"/>
                        <a:sym typeface="Helvetica Neue"/>
                      </a:endParaRPr>
                    </a:p>
                  </a:txBody>
                  <a:tcPr marT="36000" marB="36000" marR="91425" marL="91425" anchor="ctr">
                    <a:solidFill>
                      <a:schemeClr val="lt1"/>
                    </a:solidFill>
                  </a:tcPr>
                </a:tc>
              </a:tr>
              <a:tr h="308750">
                <a:tc vMerge="1"/>
                <a:tc>
                  <a:txBody>
                    <a:bodyPr/>
                    <a:lstStyle/>
                    <a:p>
                      <a:pPr indent="0" lvl="0" marL="0" marR="0" rtl="0" algn="l">
                        <a:lnSpc>
                          <a:spcPct val="100000"/>
                        </a:lnSpc>
                        <a:spcBef>
                          <a:spcPts val="0"/>
                        </a:spcBef>
                        <a:spcAft>
                          <a:spcPts val="0"/>
                        </a:spcAft>
                        <a:buClr>
                          <a:schemeClr val="dk1"/>
                        </a:buClr>
                        <a:buSzPts val="1100"/>
                        <a:buFont typeface="Arial"/>
                        <a:buNone/>
                      </a:pPr>
                      <a:r>
                        <a:rPr lang="en-GB" sz="800" u="none" cap="none" strike="noStrike">
                          <a:solidFill>
                            <a:srgbClr val="434343"/>
                          </a:solidFill>
                          <a:latin typeface="Helvetica Neue"/>
                          <a:ea typeface="Helvetica Neue"/>
                          <a:cs typeface="Helvetica Neue"/>
                          <a:sym typeface="Helvetica Neue"/>
                        </a:rPr>
                        <a:t>Providing Information to Visitors and Customers</a:t>
                      </a:r>
                      <a:endParaRPr sz="800" u="none" cap="none" strike="noStrike">
                        <a:solidFill>
                          <a:srgbClr val="434343"/>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100"/>
                        <a:buFont typeface="Arial"/>
                        <a:buNone/>
                      </a:pPr>
                      <a:r>
                        <a:rPr lang="en-GB" sz="800" u="none" cap="none" strike="noStrike">
                          <a:solidFill>
                            <a:srgbClr val="434343"/>
                          </a:solidFill>
                          <a:latin typeface="Helvetica Neue"/>
                          <a:ea typeface="Helvetica Neue"/>
                          <a:cs typeface="Helvetica Neue"/>
                          <a:sym typeface="Helvetica Neue"/>
                        </a:rPr>
                        <a:t>Interacting with Customers</a:t>
                      </a:r>
                      <a:endParaRPr sz="800" u="none" cap="none" strike="noStrike">
                        <a:solidFill>
                          <a:srgbClr val="434343"/>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800"/>
                        <a:buFont typeface="Arial"/>
                        <a:buNone/>
                      </a:pPr>
                      <a:r>
                        <a:rPr lang="en-GB" sz="800" u="none" cap="none" strike="noStrike">
                          <a:solidFill>
                            <a:srgbClr val="434343"/>
                          </a:solidFill>
                          <a:latin typeface="Helvetica Neue"/>
                          <a:ea typeface="Helvetica Neue"/>
                          <a:cs typeface="Helvetica Neue"/>
                          <a:sym typeface="Helvetica Neue"/>
                        </a:rPr>
                        <a:t>Showing Social and Cultural Sensitivity</a:t>
                      </a:r>
                      <a:endParaRPr sz="800" u="none" cap="none" strike="noStrike">
                        <a:solidFill>
                          <a:srgbClr val="434343"/>
                        </a:solidFill>
                        <a:latin typeface="Helvetica Neue"/>
                        <a:ea typeface="Helvetica Neue"/>
                        <a:cs typeface="Helvetica Neue"/>
                        <a:sym typeface="Helvetica Neue"/>
                      </a:endParaRPr>
                    </a:p>
                  </a:txBody>
                  <a:tcPr marT="36000" marB="36000" marR="91425" marL="91425" anchor="ctr">
                    <a:solidFill>
                      <a:srgbClr val="FFFFFF">
                        <a:alpha val="69803"/>
                      </a:srgbClr>
                    </a:solidFill>
                  </a:tcPr>
                </a:tc>
              </a:tr>
              <a:tr h="193175">
                <a:tc vMerge="1"/>
                <a:tc>
                  <a:txBody>
                    <a:bodyPr/>
                    <a:lstStyle/>
                    <a:p>
                      <a:pPr indent="0" lvl="0" marL="0" marR="0" rtl="0" algn="l">
                        <a:lnSpc>
                          <a:spcPct val="100000"/>
                        </a:lnSpc>
                        <a:spcBef>
                          <a:spcPts val="0"/>
                        </a:spcBef>
                        <a:spcAft>
                          <a:spcPts val="0"/>
                        </a:spcAft>
                        <a:buClr>
                          <a:srgbClr val="000000"/>
                        </a:buClr>
                        <a:buSzPts val="800"/>
                        <a:buFont typeface="Arial"/>
                        <a:buNone/>
                      </a:pPr>
                      <a:r>
                        <a:rPr b="1" lang="en-GB" sz="800" u="none" cap="none" strike="noStrike">
                          <a:solidFill>
                            <a:schemeClr val="accent1"/>
                          </a:solidFill>
                          <a:latin typeface="Helvetica Neue"/>
                          <a:ea typeface="Helvetica Neue"/>
                          <a:cs typeface="Helvetica Neue"/>
                          <a:sym typeface="Helvetica Neue"/>
                        </a:rPr>
                        <a:t>PROJECTS</a:t>
                      </a:r>
                      <a:endParaRPr b="1" sz="800" u="none" cap="none" strike="noStrike">
                        <a:solidFill>
                          <a:schemeClr val="accent1"/>
                        </a:solidFill>
                        <a:latin typeface="Helvetica Neue"/>
                        <a:ea typeface="Helvetica Neue"/>
                        <a:cs typeface="Helvetica Neue"/>
                        <a:sym typeface="Helvetica Neue"/>
                      </a:endParaRPr>
                    </a:p>
                  </a:txBody>
                  <a:tcPr marT="36000" marB="36000" marR="91425" marL="91425" anchor="ctr">
                    <a:solidFill>
                      <a:schemeClr val="lt1"/>
                    </a:solidFill>
                  </a:tcPr>
                </a:tc>
              </a:tr>
              <a:tr h="142600">
                <a:tc vMerge="1"/>
                <a:tc>
                  <a:txBody>
                    <a:bodyPr/>
                    <a:lstStyle/>
                    <a:p>
                      <a:pPr indent="0" lvl="0" marL="0" marR="0" rtl="0" algn="l">
                        <a:lnSpc>
                          <a:spcPct val="100000"/>
                        </a:lnSpc>
                        <a:spcBef>
                          <a:spcPts val="0"/>
                        </a:spcBef>
                        <a:spcAft>
                          <a:spcPts val="0"/>
                        </a:spcAft>
                        <a:buClr>
                          <a:schemeClr val="dk1"/>
                        </a:buClr>
                        <a:buSzPts val="1100"/>
                        <a:buFont typeface="Arial"/>
                        <a:buNone/>
                      </a:pPr>
                      <a:r>
                        <a:rPr lang="en-GB" sz="800" u="none" cap="none" strike="noStrike">
                          <a:solidFill>
                            <a:srgbClr val="434343"/>
                          </a:solidFill>
                          <a:latin typeface="Helvetica Neue"/>
                          <a:ea typeface="Helvetica Neue"/>
                          <a:cs typeface="Helvetica Neue"/>
                          <a:sym typeface="Helvetica Neue"/>
                        </a:rPr>
                        <a:t>Go! Travel ‘VIP’ Information Evening</a:t>
                      </a:r>
                      <a:endParaRPr sz="800" u="none" cap="none" strike="noStrike">
                        <a:solidFill>
                          <a:srgbClr val="434343"/>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100"/>
                        <a:buFont typeface="Arial"/>
                        <a:buNone/>
                      </a:pPr>
                      <a:r>
                        <a:rPr lang="en-GB" sz="800" u="none" cap="none" strike="noStrike">
                          <a:solidFill>
                            <a:srgbClr val="434343"/>
                          </a:solidFill>
                          <a:latin typeface="Helvetica Neue"/>
                          <a:ea typeface="Helvetica Neue"/>
                          <a:cs typeface="Helvetica Neue"/>
                          <a:sym typeface="Helvetica Neue"/>
                        </a:rPr>
                        <a:t>Interact with Customers at the Go! Travel Agency</a:t>
                      </a:r>
                      <a:endParaRPr sz="800" u="none" cap="none" strike="noStrike">
                        <a:solidFill>
                          <a:srgbClr val="434343"/>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800"/>
                        <a:buFont typeface="Arial"/>
                        <a:buNone/>
                      </a:pPr>
                      <a:r>
                        <a:rPr lang="en-GB" sz="800" u="none" cap="none" strike="noStrike">
                          <a:solidFill>
                            <a:srgbClr val="434343"/>
                          </a:solidFill>
                          <a:latin typeface="Helvetica Neue"/>
                          <a:ea typeface="Helvetica Neue"/>
                          <a:cs typeface="Helvetica Neue"/>
                          <a:sym typeface="Helvetica Neue"/>
                        </a:rPr>
                        <a:t>Show Social and Cultural Sensitivity in the Tourism Industry</a:t>
                      </a:r>
                      <a:endParaRPr sz="800" u="none" cap="none" strike="noStrike">
                        <a:solidFill>
                          <a:srgbClr val="434343"/>
                        </a:solidFill>
                        <a:latin typeface="Helvetica Neue"/>
                        <a:ea typeface="Helvetica Neue"/>
                        <a:cs typeface="Helvetica Neue"/>
                        <a:sym typeface="Helvetica Neue"/>
                      </a:endParaRPr>
                    </a:p>
                  </a:txBody>
                  <a:tcPr marT="36000" marB="36000" marR="91425" marL="91425" anchor="ctr">
                    <a:solidFill>
                      <a:srgbClr val="FFFFFF">
                        <a:alpha val="69803"/>
                      </a:srgbClr>
                    </a:solidFill>
                  </a:tcPr>
                </a:tc>
              </a:tr>
            </a:tbl>
          </a:graphicData>
        </a:graphic>
      </p:graphicFrame>
      <p:graphicFrame>
        <p:nvGraphicFramePr>
          <p:cNvPr id="427" name="Google Shape;427;p34"/>
          <p:cNvGraphicFramePr/>
          <p:nvPr/>
        </p:nvGraphicFramePr>
        <p:xfrm>
          <a:off x="2278250" y="1978140"/>
          <a:ext cx="3000000" cy="3000000"/>
        </p:xfrm>
        <a:graphic>
          <a:graphicData uri="http://schemas.openxmlformats.org/drawingml/2006/table">
            <a:tbl>
              <a:tblPr>
                <a:noFill/>
                <a:tableStyleId>{6EF70DF7-E708-4266-BADA-7CB597A1AB38}</a:tableStyleId>
              </a:tblPr>
              <a:tblGrid>
                <a:gridCol w="592650"/>
                <a:gridCol w="2647875"/>
              </a:tblGrid>
              <a:tr h="193125">
                <a:tc rowSpan="4">
                  <a:txBody>
                    <a:bodyPr/>
                    <a:lstStyle/>
                    <a:p>
                      <a:pPr indent="0" lvl="0" marL="0" marR="0" rtl="0" algn="ctr">
                        <a:lnSpc>
                          <a:spcPct val="100000"/>
                        </a:lnSpc>
                        <a:spcBef>
                          <a:spcPts val="0"/>
                        </a:spcBef>
                        <a:spcAft>
                          <a:spcPts val="0"/>
                        </a:spcAft>
                        <a:buClr>
                          <a:srgbClr val="000000"/>
                        </a:buClr>
                        <a:buSzPts val="800"/>
                        <a:buFont typeface="Arial"/>
                        <a:buNone/>
                      </a:pPr>
                      <a:r>
                        <a:rPr b="1" lang="en-GB" sz="800" u="none" cap="none" strike="noStrike">
                          <a:solidFill>
                            <a:schemeClr val="accent1"/>
                          </a:solidFill>
                          <a:latin typeface="Helvetica Neue"/>
                          <a:ea typeface="Helvetica Neue"/>
                          <a:cs typeface="Helvetica Neue"/>
                          <a:sym typeface="Helvetica Neue"/>
                        </a:rPr>
                        <a:t>TERM 2</a:t>
                      </a:r>
                      <a:endParaRPr b="1" sz="800" u="none" cap="none" strike="noStrike">
                        <a:solidFill>
                          <a:schemeClr val="accent1"/>
                        </a:solidFill>
                        <a:latin typeface="Helvetica Neue"/>
                        <a:ea typeface="Helvetica Neue"/>
                        <a:cs typeface="Helvetica Neue"/>
                        <a:sym typeface="Helvetica Neue"/>
                      </a:endParaRPr>
                    </a:p>
                  </a:txBody>
                  <a:tcPr marT="91425" marB="91425" marR="91425" marL="91425" anchor="ctr">
                    <a:solidFill>
                      <a:schemeClr val="lt1"/>
                    </a:solidFill>
                  </a:tcPr>
                </a:tc>
                <a:tc>
                  <a:txBody>
                    <a:bodyPr/>
                    <a:lstStyle/>
                    <a:p>
                      <a:pPr indent="0" lvl="0" marL="0" marR="0" rtl="0" algn="l">
                        <a:lnSpc>
                          <a:spcPct val="100000"/>
                        </a:lnSpc>
                        <a:spcBef>
                          <a:spcPts val="0"/>
                        </a:spcBef>
                        <a:spcAft>
                          <a:spcPts val="0"/>
                        </a:spcAft>
                        <a:buClr>
                          <a:srgbClr val="000000"/>
                        </a:buClr>
                        <a:buSzPts val="800"/>
                        <a:buFont typeface="Arial"/>
                        <a:buNone/>
                      </a:pPr>
                      <a:r>
                        <a:rPr b="1" lang="en-GB" sz="800" u="none" cap="none" strike="noStrike">
                          <a:solidFill>
                            <a:schemeClr val="accent1"/>
                          </a:solidFill>
                          <a:latin typeface="Helvetica Neue"/>
                          <a:ea typeface="Helvetica Neue"/>
                          <a:cs typeface="Helvetica Neue"/>
                          <a:sym typeface="Helvetica Neue"/>
                        </a:rPr>
                        <a:t>TOPICS</a:t>
                      </a:r>
                      <a:endParaRPr b="1" sz="800" u="none" cap="none" strike="noStrike">
                        <a:solidFill>
                          <a:schemeClr val="accent1"/>
                        </a:solidFill>
                        <a:latin typeface="Helvetica Neue"/>
                        <a:ea typeface="Helvetica Neue"/>
                        <a:cs typeface="Helvetica Neue"/>
                        <a:sym typeface="Helvetica Neue"/>
                      </a:endParaRPr>
                    </a:p>
                  </a:txBody>
                  <a:tcPr marT="36000" marB="36000" marR="91425" marL="91425" anchor="ctr">
                    <a:lnB cap="flat" cmpd="sng" w="9525">
                      <a:solidFill>
                        <a:srgbClr val="9E9E9E"/>
                      </a:solidFill>
                      <a:prstDash val="solid"/>
                      <a:round/>
                      <a:headEnd len="sm" w="sm" type="none"/>
                      <a:tailEnd len="sm" w="sm" type="none"/>
                    </a:lnB>
                    <a:solidFill>
                      <a:schemeClr val="lt1"/>
                    </a:solidFill>
                  </a:tcPr>
                </a:tc>
              </a:tr>
              <a:tr h="120900">
                <a:tc vMerge="1"/>
                <a:tc>
                  <a:txBody>
                    <a:bodyPr/>
                    <a:lstStyle/>
                    <a:p>
                      <a:pPr indent="0" lvl="0" marL="0" marR="0" rtl="0" algn="l">
                        <a:lnSpc>
                          <a:spcPct val="100000"/>
                        </a:lnSpc>
                        <a:spcBef>
                          <a:spcPts val="0"/>
                        </a:spcBef>
                        <a:spcAft>
                          <a:spcPts val="0"/>
                        </a:spcAft>
                        <a:buClr>
                          <a:schemeClr val="dk1"/>
                        </a:buClr>
                        <a:buSzPts val="1100"/>
                        <a:buFont typeface="Arial"/>
                        <a:buNone/>
                      </a:pPr>
                      <a:r>
                        <a:rPr lang="en-GB" sz="800" u="none" cap="none" strike="noStrike">
                          <a:solidFill>
                            <a:srgbClr val="434343"/>
                          </a:solidFill>
                          <a:latin typeface="Helvetica Neue"/>
                          <a:ea typeface="Helvetica Neue"/>
                          <a:cs typeface="Helvetica Neue"/>
                          <a:sym typeface="Helvetica Neue"/>
                        </a:rPr>
                        <a:t>Source, Use and Present Information on the Tourism and Travel Industry</a:t>
                      </a:r>
                      <a:endParaRPr sz="800" u="none" cap="none" strike="noStrike">
                        <a:solidFill>
                          <a:srgbClr val="434343"/>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100"/>
                        <a:buFont typeface="Arial"/>
                        <a:buNone/>
                      </a:pPr>
                      <a:r>
                        <a:rPr lang="en-GB" sz="800" u="none" cap="none" strike="noStrike">
                          <a:solidFill>
                            <a:srgbClr val="434343"/>
                          </a:solidFill>
                          <a:latin typeface="Helvetica Neue"/>
                          <a:ea typeface="Helvetica Neue"/>
                          <a:cs typeface="Helvetica Neue"/>
                          <a:sym typeface="Helvetica Neue"/>
                        </a:rPr>
                        <a:t>Public Activities and Events</a:t>
                      </a:r>
                      <a:endParaRPr sz="800" u="none" cap="none" strike="noStrike">
                        <a:solidFill>
                          <a:srgbClr val="434343"/>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800"/>
                        <a:buFont typeface="Arial"/>
                        <a:buNone/>
                      </a:pPr>
                      <a:r>
                        <a:rPr lang="en-GB" sz="800">
                          <a:solidFill>
                            <a:srgbClr val="434343"/>
                          </a:solidFill>
                          <a:latin typeface="Helvetica Neue"/>
                          <a:ea typeface="Helvetica Neue"/>
                          <a:cs typeface="Helvetica Neue"/>
                          <a:sym typeface="Helvetica Neue"/>
                        </a:rPr>
                        <a:t>Present Information at an Industry Event</a:t>
                      </a:r>
                      <a:endParaRPr sz="800" u="none" cap="none" strike="noStrike">
                        <a:solidFill>
                          <a:srgbClr val="434343"/>
                        </a:solidFill>
                        <a:latin typeface="Helvetica Neue"/>
                        <a:ea typeface="Helvetica Neue"/>
                        <a:cs typeface="Helvetica Neue"/>
                        <a:sym typeface="Helvetica Neue"/>
                      </a:endParaRPr>
                    </a:p>
                  </a:txBody>
                  <a:tcPr marT="36000" marB="36000"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alpha val="69803"/>
                      </a:srgbClr>
                    </a:solidFill>
                  </a:tcPr>
                </a:tc>
              </a:tr>
              <a:tr h="207550">
                <a:tc vMerge="1"/>
                <a:tc>
                  <a:txBody>
                    <a:bodyPr/>
                    <a:lstStyle/>
                    <a:p>
                      <a:pPr indent="0" lvl="0" marL="0" marR="0" rtl="0" algn="l">
                        <a:lnSpc>
                          <a:spcPct val="100000"/>
                        </a:lnSpc>
                        <a:spcBef>
                          <a:spcPts val="0"/>
                        </a:spcBef>
                        <a:spcAft>
                          <a:spcPts val="0"/>
                        </a:spcAft>
                        <a:buClr>
                          <a:srgbClr val="000000"/>
                        </a:buClr>
                        <a:buSzPts val="800"/>
                        <a:buFont typeface="Arial"/>
                        <a:buNone/>
                      </a:pPr>
                      <a:r>
                        <a:rPr b="1" lang="en-GB" sz="800" u="none" cap="none" strike="noStrike">
                          <a:solidFill>
                            <a:schemeClr val="accent1"/>
                          </a:solidFill>
                          <a:latin typeface="Helvetica Neue"/>
                          <a:ea typeface="Helvetica Neue"/>
                          <a:cs typeface="Helvetica Neue"/>
                          <a:sym typeface="Helvetica Neue"/>
                        </a:rPr>
                        <a:t>PROJECTS</a:t>
                      </a:r>
                      <a:endParaRPr b="1" sz="800" u="none" cap="none" strike="noStrike">
                        <a:solidFill>
                          <a:schemeClr val="accent1"/>
                        </a:solidFill>
                        <a:latin typeface="Helvetica Neue"/>
                        <a:ea typeface="Helvetica Neue"/>
                        <a:cs typeface="Helvetica Neue"/>
                        <a:sym typeface="Helvetica Neue"/>
                      </a:endParaRPr>
                    </a:p>
                  </a:txBody>
                  <a:tcPr marT="36000" marB="36000"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1"/>
                    </a:solidFill>
                  </a:tcPr>
                </a:tc>
              </a:tr>
              <a:tr h="123375">
                <a:tc vMerge="1"/>
                <a:tc>
                  <a:txBody>
                    <a:bodyPr/>
                    <a:lstStyle/>
                    <a:p>
                      <a:pPr indent="0" lvl="0" marL="0" marR="0" rtl="0" algn="l">
                        <a:lnSpc>
                          <a:spcPct val="100000"/>
                        </a:lnSpc>
                        <a:spcBef>
                          <a:spcPts val="0"/>
                        </a:spcBef>
                        <a:spcAft>
                          <a:spcPts val="0"/>
                        </a:spcAft>
                        <a:buClr>
                          <a:schemeClr val="dk1"/>
                        </a:buClr>
                        <a:buSzPts val="1100"/>
                        <a:buFont typeface="Arial"/>
                        <a:buNone/>
                      </a:pPr>
                      <a:r>
                        <a:rPr lang="en-GB" sz="800">
                          <a:solidFill>
                            <a:srgbClr val="434343"/>
                          </a:solidFill>
                          <a:latin typeface="Helvetica Neue"/>
                          <a:ea typeface="Helvetica Neue"/>
                          <a:cs typeface="Helvetica Neue"/>
                          <a:sym typeface="Helvetica Neue"/>
                        </a:rPr>
                        <a:t>Business Start-Up Research</a:t>
                      </a:r>
                      <a:endParaRPr sz="800">
                        <a:solidFill>
                          <a:srgbClr val="434343"/>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100"/>
                        <a:buFont typeface="Arial"/>
                        <a:buNone/>
                      </a:pPr>
                      <a:r>
                        <a:rPr lang="en-GB" sz="800">
                          <a:solidFill>
                            <a:srgbClr val="434343"/>
                          </a:solidFill>
                          <a:latin typeface="Helvetica Neue"/>
                          <a:ea typeface="Helvetica Neue"/>
                          <a:cs typeface="Helvetica Neue"/>
                          <a:sym typeface="Helvetica Neue"/>
                        </a:rPr>
                        <a:t>Tourism Industry Research</a:t>
                      </a:r>
                      <a:endParaRPr sz="800" u="none" cap="none" strike="noStrike">
                        <a:solidFill>
                          <a:srgbClr val="434343"/>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800"/>
                        <a:buFont typeface="Arial"/>
                        <a:buNone/>
                      </a:pPr>
                      <a:r>
                        <a:rPr lang="en-GB" sz="800">
                          <a:solidFill>
                            <a:srgbClr val="434343"/>
                          </a:solidFill>
                          <a:latin typeface="Helvetica Neue"/>
                          <a:ea typeface="Helvetica Neue"/>
                          <a:cs typeface="Helvetica Neue"/>
                          <a:sym typeface="Helvetica Neue"/>
                        </a:rPr>
                        <a:t>Present Information at an Industry Event</a:t>
                      </a:r>
                      <a:endParaRPr sz="800" u="none" cap="none" strike="noStrike">
                        <a:solidFill>
                          <a:srgbClr val="434343"/>
                        </a:solidFill>
                        <a:latin typeface="Helvetica Neue"/>
                        <a:ea typeface="Helvetica Neue"/>
                        <a:cs typeface="Helvetica Neue"/>
                        <a:sym typeface="Helvetica Neue"/>
                      </a:endParaRPr>
                    </a:p>
                  </a:txBody>
                  <a:tcPr marT="36000" marB="36000"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alpha val="69803"/>
                      </a:srgbClr>
                    </a:solidFill>
                  </a:tcPr>
                </a:tc>
              </a:tr>
            </a:tbl>
          </a:graphicData>
        </a:graphic>
      </p:graphicFrame>
      <p:graphicFrame>
        <p:nvGraphicFramePr>
          <p:cNvPr id="428" name="Google Shape;428;p34"/>
          <p:cNvGraphicFramePr/>
          <p:nvPr/>
        </p:nvGraphicFramePr>
        <p:xfrm>
          <a:off x="2278250" y="3416167"/>
          <a:ext cx="3000000" cy="3000000"/>
        </p:xfrm>
        <a:graphic>
          <a:graphicData uri="http://schemas.openxmlformats.org/drawingml/2006/table">
            <a:tbl>
              <a:tblPr>
                <a:noFill/>
                <a:tableStyleId>{6EF70DF7-E708-4266-BADA-7CB597A1AB38}</a:tableStyleId>
              </a:tblPr>
              <a:tblGrid>
                <a:gridCol w="592650"/>
                <a:gridCol w="2647875"/>
              </a:tblGrid>
              <a:tr h="210050">
                <a:tc rowSpan="4">
                  <a:txBody>
                    <a:bodyPr/>
                    <a:lstStyle/>
                    <a:p>
                      <a:pPr indent="0" lvl="0" marL="0" marR="0" rtl="0" algn="ctr">
                        <a:lnSpc>
                          <a:spcPct val="100000"/>
                        </a:lnSpc>
                        <a:spcBef>
                          <a:spcPts val="0"/>
                        </a:spcBef>
                        <a:spcAft>
                          <a:spcPts val="0"/>
                        </a:spcAft>
                        <a:buClr>
                          <a:srgbClr val="000000"/>
                        </a:buClr>
                        <a:buSzPts val="800"/>
                        <a:buFont typeface="Arial"/>
                        <a:buNone/>
                      </a:pPr>
                      <a:r>
                        <a:rPr b="1" lang="en-GB" sz="800" u="none" cap="none" strike="noStrike">
                          <a:solidFill>
                            <a:schemeClr val="accent1"/>
                          </a:solidFill>
                          <a:latin typeface="Helvetica Neue"/>
                          <a:ea typeface="Helvetica Neue"/>
                          <a:cs typeface="Helvetica Neue"/>
                          <a:sym typeface="Helvetica Neue"/>
                        </a:rPr>
                        <a:t>TERM 3</a:t>
                      </a:r>
                      <a:endParaRPr b="1" sz="800" u="none" cap="none" strike="noStrike">
                        <a:solidFill>
                          <a:schemeClr val="accent1"/>
                        </a:solidFill>
                        <a:latin typeface="Helvetica Neue"/>
                        <a:ea typeface="Helvetica Neue"/>
                        <a:cs typeface="Helvetica Neue"/>
                        <a:sym typeface="Helvetica Neue"/>
                      </a:endParaRPr>
                    </a:p>
                  </a:txBody>
                  <a:tcPr marT="36000" marB="36000" marR="90000" marL="91425" anchor="ctr">
                    <a:solidFill>
                      <a:schemeClr val="lt1"/>
                    </a:solidFill>
                  </a:tcPr>
                </a:tc>
                <a:tc>
                  <a:txBody>
                    <a:bodyPr/>
                    <a:lstStyle/>
                    <a:p>
                      <a:pPr indent="0" lvl="0" marL="0" marR="0" rtl="0" algn="l">
                        <a:lnSpc>
                          <a:spcPct val="100000"/>
                        </a:lnSpc>
                        <a:spcBef>
                          <a:spcPts val="0"/>
                        </a:spcBef>
                        <a:spcAft>
                          <a:spcPts val="0"/>
                        </a:spcAft>
                        <a:buClr>
                          <a:srgbClr val="000000"/>
                        </a:buClr>
                        <a:buSzPts val="800"/>
                        <a:buFont typeface="Arial"/>
                        <a:buNone/>
                      </a:pPr>
                      <a:r>
                        <a:rPr b="1" lang="en-GB" sz="800" u="none" cap="none" strike="noStrike">
                          <a:solidFill>
                            <a:schemeClr val="accent1"/>
                          </a:solidFill>
                          <a:latin typeface="Helvetica Neue"/>
                          <a:ea typeface="Helvetica Neue"/>
                          <a:cs typeface="Helvetica Neue"/>
                          <a:sym typeface="Helvetica Neue"/>
                        </a:rPr>
                        <a:t>TOPICS</a:t>
                      </a:r>
                      <a:endParaRPr b="1" sz="800" u="none" cap="none" strike="noStrike">
                        <a:solidFill>
                          <a:schemeClr val="accent1"/>
                        </a:solidFill>
                        <a:latin typeface="Helvetica Neue"/>
                        <a:ea typeface="Helvetica Neue"/>
                        <a:cs typeface="Helvetica Neue"/>
                        <a:sym typeface="Helvetica Neue"/>
                      </a:endParaRPr>
                    </a:p>
                  </a:txBody>
                  <a:tcPr marT="36000" marB="36000" marR="90000" marL="91425" anchor="ctr">
                    <a:lnB cap="flat" cmpd="sng" w="9525">
                      <a:solidFill>
                        <a:srgbClr val="9E9E9E"/>
                      </a:solidFill>
                      <a:prstDash val="solid"/>
                      <a:round/>
                      <a:headEnd len="sm" w="sm" type="none"/>
                      <a:tailEnd len="sm" w="sm" type="none"/>
                    </a:lnB>
                    <a:solidFill>
                      <a:schemeClr val="lt1"/>
                    </a:solidFill>
                  </a:tcPr>
                </a:tc>
              </a:tr>
              <a:tr h="137825">
                <a:tc vMerge="1"/>
                <a:tc>
                  <a:txBody>
                    <a:bodyPr/>
                    <a:lstStyle/>
                    <a:p>
                      <a:pPr indent="0" lvl="0" marL="0" marR="0" rtl="0" algn="l">
                        <a:lnSpc>
                          <a:spcPct val="100000"/>
                        </a:lnSpc>
                        <a:spcBef>
                          <a:spcPts val="0"/>
                        </a:spcBef>
                        <a:spcAft>
                          <a:spcPts val="0"/>
                        </a:spcAft>
                        <a:buClr>
                          <a:schemeClr val="dk1"/>
                        </a:buClr>
                        <a:buSzPts val="1100"/>
                        <a:buFont typeface="Arial"/>
                        <a:buNone/>
                      </a:pPr>
                      <a:r>
                        <a:rPr lang="en-GB" sz="800" u="none" cap="none" strike="noStrike">
                          <a:solidFill>
                            <a:srgbClr val="434343"/>
                          </a:solidFill>
                          <a:latin typeface="Helvetica Neue"/>
                          <a:ea typeface="Helvetica Neue"/>
                          <a:cs typeface="Helvetica Neue"/>
                          <a:sym typeface="Helvetica Neue"/>
                        </a:rPr>
                        <a:t>Workplace Health and Safety</a:t>
                      </a:r>
                      <a:endParaRPr sz="800" u="none" cap="none" strike="noStrike">
                        <a:solidFill>
                          <a:srgbClr val="434343"/>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800"/>
                        <a:buFont typeface="Arial"/>
                        <a:buNone/>
                      </a:pPr>
                      <a:r>
                        <a:rPr lang="en-GB" sz="800" u="none" cap="none" strike="noStrike">
                          <a:solidFill>
                            <a:srgbClr val="434343"/>
                          </a:solidFill>
                          <a:latin typeface="Helvetica Neue"/>
                          <a:ea typeface="Helvetica Neue"/>
                          <a:cs typeface="Helvetica Neue"/>
                          <a:sym typeface="Helvetica Neue"/>
                        </a:rPr>
                        <a:t>Sustainable Work Practices</a:t>
                      </a:r>
                      <a:endParaRPr sz="800" u="none" cap="none" strike="noStrike">
                        <a:solidFill>
                          <a:srgbClr val="434343"/>
                        </a:solidFill>
                        <a:latin typeface="Helvetica Neue"/>
                        <a:ea typeface="Helvetica Neue"/>
                        <a:cs typeface="Helvetica Neue"/>
                        <a:sym typeface="Helvetica Neue"/>
                      </a:endParaRPr>
                    </a:p>
                  </a:txBody>
                  <a:tcPr marT="36000" marB="36000" marR="90000"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alpha val="69803"/>
                      </a:srgbClr>
                    </a:solidFill>
                  </a:tcPr>
                </a:tc>
              </a:tr>
              <a:tr h="193125">
                <a:tc vMerge="1"/>
                <a:tc>
                  <a:txBody>
                    <a:bodyPr/>
                    <a:lstStyle/>
                    <a:p>
                      <a:pPr indent="0" lvl="0" marL="0" marR="0" rtl="0" algn="l">
                        <a:lnSpc>
                          <a:spcPct val="100000"/>
                        </a:lnSpc>
                        <a:spcBef>
                          <a:spcPts val="0"/>
                        </a:spcBef>
                        <a:spcAft>
                          <a:spcPts val="0"/>
                        </a:spcAft>
                        <a:buClr>
                          <a:srgbClr val="000000"/>
                        </a:buClr>
                        <a:buSzPts val="800"/>
                        <a:buFont typeface="Arial"/>
                        <a:buNone/>
                      </a:pPr>
                      <a:r>
                        <a:rPr b="1" lang="en-GB" sz="800" u="none" cap="none" strike="noStrike">
                          <a:solidFill>
                            <a:schemeClr val="accent1"/>
                          </a:solidFill>
                          <a:latin typeface="Helvetica Neue"/>
                          <a:ea typeface="Helvetica Neue"/>
                          <a:cs typeface="Helvetica Neue"/>
                          <a:sym typeface="Helvetica Neue"/>
                        </a:rPr>
                        <a:t>PROJECTS</a:t>
                      </a:r>
                      <a:endParaRPr b="1" sz="800" u="none" cap="none" strike="noStrike">
                        <a:solidFill>
                          <a:schemeClr val="accent1"/>
                        </a:solidFill>
                        <a:latin typeface="Helvetica Neue"/>
                        <a:ea typeface="Helvetica Neue"/>
                        <a:cs typeface="Helvetica Neue"/>
                        <a:sym typeface="Helvetica Neue"/>
                      </a:endParaRPr>
                    </a:p>
                  </a:txBody>
                  <a:tcPr marT="36000" marB="36000" marR="90000"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1"/>
                    </a:solidFill>
                  </a:tcPr>
                </a:tc>
              </a:tr>
              <a:tr h="123375">
                <a:tc vMerge="1"/>
                <a:tc>
                  <a:txBody>
                    <a:bodyPr/>
                    <a:lstStyle/>
                    <a:p>
                      <a:pPr indent="0" lvl="0" marL="0" marR="0" rtl="0" algn="l">
                        <a:lnSpc>
                          <a:spcPct val="100000"/>
                        </a:lnSpc>
                        <a:spcBef>
                          <a:spcPts val="0"/>
                        </a:spcBef>
                        <a:spcAft>
                          <a:spcPts val="0"/>
                        </a:spcAft>
                        <a:buClr>
                          <a:schemeClr val="dk1"/>
                        </a:buClr>
                        <a:buSzPts val="1100"/>
                        <a:buFont typeface="Arial"/>
                        <a:buNone/>
                      </a:pPr>
                      <a:r>
                        <a:rPr lang="en-GB" sz="800" u="none" cap="none" strike="noStrike">
                          <a:solidFill>
                            <a:srgbClr val="434343"/>
                          </a:solidFill>
                          <a:latin typeface="Helvetica Neue"/>
                          <a:ea typeface="Helvetica Neue"/>
                          <a:cs typeface="Helvetica Neue"/>
                          <a:sym typeface="Helvetica Neue"/>
                        </a:rPr>
                        <a:t>Participate in Safe Work Practices at Go! Travel</a:t>
                      </a:r>
                      <a:endParaRPr sz="800" u="none" cap="none" strike="noStrike">
                        <a:solidFill>
                          <a:srgbClr val="434343"/>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800"/>
                        <a:buFont typeface="Arial"/>
                        <a:buNone/>
                      </a:pPr>
                      <a:r>
                        <a:rPr lang="en-GB" sz="800" u="none" cap="none" strike="noStrike">
                          <a:solidFill>
                            <a:srgbClr val="434343"/>
                          </a:solidFill>
                          <a:latin typeface="Helvetica Neue"/>
                          <a:ea typeface="Helvetica Neue"/>
                          <a:cs typeface="Helvetica Neue"/>
                          <a:sym typeface="Helvetica Neue"/>
                        </a:rPr>
                        <a:t>WHS Processes at the ‘Go! Regional’ Travel Expo</a:t>
                      </a:r>
                      <a:endParaRPr sz="800" u="none" cap="none" strike="noStrike">
                        <a:solidFill>
                          <a:srgbClr val="434343"/>
                        </a:solidFill>
                        <a:latin typeface="Helvetica Neue"/>
                        <a:ea typeface="Helvetica Neue"/>
                        <a:cs typeface="Helvetica Neue"/>
                        <a:sym typeface="Helvetica Neue"/>
                      </a:endParaRPr>
                    </a:p>
                  </a:txBody>
                  <a:tcPr marT="36000" marB="36000" marR="90000"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alpha val="69803"/>
                      </a:srgbClr>
                    </a:solidFill>
                  </a:tcPr>
                </a:tc>
              </a:tr>
            </a:tbl>
          </a:graphicData>
        </a:graphic>
      </p:graphicFrame>
      <p:graphicFrame>
        <p:nvGraphicFramePr>
          <p:cNvPr id="429" name="Google Shape;429;p34"/>
          <p:cNvGraphicFramePr/>
          <p:nvPr/>
        </p:nvGraphicFramePr>
        <p:xfrm>
          <a:off x="5652225" y="1978150"/>
          <a:ext cx="3000000" cy="3000000"/>
        </p:xfrm>
        <a:graphic>
          <a:graphicData uri="http://schemas.openxmlformats.org/drawingml/2006/table">
            <a:tbl>
              <a:tblPr>
                <a:noFill/>
                <a:tableStyleId>{6EF70DF7-E708-4266-BADA-7CB597A1AB38}</a:tableStyleId>
              </a:tblPr>
              <a:tblGrid>
                <a:gridCol w="554725"/>
                <a:gridCol w="2685800"/>
              </a:tblGrid>
              <a:tr h="205050">
                <a:tc rowSpan="4">
                  <a:txBody>
                    <a:bodyPr/>
                    <a:lstStyle/>
                    <a:p>
                      <a:pPr indent="0" lvl="0" marL="0" marR="0" rtl="0" algn="ctr">
                        <a:lnSpc>
                          <a:spcPct val="100000"/>
                        </a:lnSpc>
                        <a:spcBef>
                          <a:spcPts val="0"/>
                        </a:spcBef>
                        <a:spcAft>
                          <a:spcPts val="0"/>
                        </a:spcAft>
                        <a:buClr>
                          <a:srgbClr val="000000"/>
                        </a:buClr>
                        <a:buSzPts val="800"/>
                        <a:buFont typeface="Arial"/>
                        <a:buNone/>
                      </a:pPr>
                      <a:r>
                        <a:rPr b="1" lang="en-GB" sz="800" u="none" cap="none" strike="noStrike">
                          <a:solidFill>
                            <a:schemeClr val="accent1"/>
                          </a:solidFill>
                          <a:latin typeface="Helvetica Neue"/>
                          <a:ea typeface="Helvetica Neue"/>
                          <a:cs typeface="Helvetica Neue"/>
                          <a:sym typeface="Helvetica Neue"/>
                        </a:rPr>
                        <a:t>TERM 5</a:t>
                      </a:r>
                      <a:endParaRPr b="1" sz="800" u="none" cap="none" strike="noStrike">
                        <a:solidFill>
                          <a:schemeClr val="accent1"/>
                        </a:solidFill>
                        <a:latin typeface="Helvetica Neue"/>
                        <a:ea typeface="Helvetica Neue"/>
                        <a:cs typeface="Helvetica Neue"/>
                        <a:sym typeface="Helvetica Neue"/>
                      </a:endParaRPr>
                    </a:p>
                  </a:txBody>
                  <a:tcPr marT="36000" marB="36000" marR="90000" marL="91425" anchor="ctr">
                    <a:solidFill>
                      <a:schemeClr val="lt1"/>
                    </a:solidFill>
                  </a:tcPr>
                </a:tc>
                <a:tc>
                  <a:txBody>
                    <a:bodyPr/>
                    <a:lstStyle/>
                    <a:p>
                      <a:pPr indent="0" lvl="0" marL="0" marR="0" rtl="0" algn="l">
                        <a:lnSpc>
                          <a:spcPct val="100000"/>
                        </a:lnSpc>
                        <a:spcBef>
                          <a:spcPts val="0"/>
                        </a:spcBef>
                        <a:spcAft>
                          <a:spcPts val="0"/>
                        </a:spcAft>
                        <a:buClr>
                          <a:srgbClr val="000000"/>
                        </a:buClr>
                        <a:buSzPts val="800"/>
                        <a:buFont typeface="Arial"/>
                        <a:buNone/>
                      </a:pPr>
                      <a:r>
                        <a:rPr b="1" lang="en-GB" sz="800" u="none" cap="none" strike="noStrike">
                          <a:solidFill>
                            <a:schemeClr val="accent1"/>
                          </a:solidFill>
                          <a:latin typeface="Helvetica Neue"/>
                          <a:ea typeface="Helvetica Neue"/>
                          <a:cs typeface="Helvetica Neue"/>
                          <a:sym typeface="Helvetica Neue"/>
                        </a:rPr>
                        <a:t>TOPICS</a:t>
                      </a:r>
                      <a:endParaRPr b="1" sz="800" u="none" cap="none" strike="noStrike">
                        <a:solidFill>
                          <a:schemeClr val="accent1"/>
                        </a:solidFill>
                        <a:latin typeface="Helvetica Neue"/>
                        <a:ea typeface="Helvetica Neue"/>
                        <a:cs typeface="Helvetica Neue"/>
                        <a:sym typeface="Helvetica Neue"/>
                      </a:endParaRPr>
                    </a:p>
                  </a:txBody>
                  <a:tcPr marT="36000" marB="36000" marR="90000" marL="91425" anchor="ctr">
                    <a:solidFill>
                      <a:schemeClr val="lt1"/>
                    </a:solidFill>
                  </a:tcPr>
                </a:tc>
              </a:tr>
              <a:tr h="285350">
                <a:tc vMerge="1"/>
                <a:tc>
                  <a:txBody>
                    <a:bodyPr/>
                    <a:lstStyle/>
                    <a:p>
                      <a:pPr indent="0" lvl="0" marL="0" marR="0" rtl="0" algn="l">
                        <a:lnSpc>
                          <a:spcPct val="100000"/>
                        </a:lnSpc>
                        <a:spcBef>
                          <a:spcPts val="0"/>
                        </a:spcBef>
                        <a:spcAft>
                          <a:spcPts val="0"/>
                        </a:spcAft>
                        <a:buClr>
                          <a:schemeClr val="dk1"/>
                        </a:buClr>
                        <a:buSzPts val="1100"/>
                        <a:buFont typeface="Arial"/>
                        <a:buNone/>
                      </a:pPr>
                      <a:r>
                        <a:rPr lang="en-GB" sz="800" u="none" cap="none" strike="noStrike">
                          <a:solidFill>
                            <a:srgbClr val="434343"/>
                          </a:solidFill>
                          <a:latin typeface="Helvetica Neue"/>
                          <a:ea typeface="Helvetica Neue"/>
                          <a:cs typeface="Helvetica Neue"/>
                          <a:sym typeface="Helvetica Neue"/>
                        </a:rPr>
                        <a:t>Inclusive Work Practices</a:t>
                      </a:r>
                      <a:endParaRPr sz="800" u="none" cap="none" strike="noStrike">
                        <a:solidFill>
                          <a:srgbClr val="434343"/>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100"/>
                        <a:buFont typeface="Arial"/>
                        <a:buNone/>
                      </a:pPr>
                      <a:r>
                        <a:rPr lang="en-GB" sz="800">
                          <a:solidFill>
                            <a:srgbClr val="434343"/>
                          </a:solidFill>
                          <a:latin typeface="Helvetica Neue"/>
                          <a:ea typeface="Helvetica Neue"/>
                          <a:cs typeface="Helvetica Neue"/>
                          <a:sym typeface="Helvetica Neue"/>
                        </a:rPr>
                        <a:t>Engage in </a:t>
                      </a:r>
                      <a:r>
                        <a:rPr lang="en-GB" sz="800" u="none" cap="none" strike="noStrike">
                          <a:solidFill>
                            <a:srgbClr val="434343"/>
                          </a:solidFill>
                          <a:latin typeface="Helvetica Neue"/>
                          <a:ea typeface="Helvetica Neue"/>
                          <a:cs typeface="Helvetica Neue"/>
                          <a:sym typeface="Helvetica Neue"/>
                        </a:rPr>
                        <a:t>Workplace Communication</a:t>
                      </a:r>
                      <a:endParaRPr sz="800" u="none" cap="none" strike="noStrike">
                        <a:solidFill>
                          <a:srgbClr val="434343"/>
                        </a:solidFill>
                        <a:latin typeface="Helvetica Neue"/>
                        <a:ea typeface="Helvetica Neue"/>
                        <a:cs typeface="Helvetica Neue"/>
                        <a:sym typeface="Helvetica Neue"/>
                      </a:endParaRPr>
                    </a:p>
                  </a:txBody>
                  <a:tcPr marT="36000" marB="36000" marR="90000" marL="91425" anchor="ctr">
                    <a:solidFill>
                      <a:srgbClr val="FFFFFF">
                        <a:alpha val="69803"/>
                      </a:srgbClr>
                    </a:solidFill>
                  </a:tcPr>
                </a:tc>
              </a:tr>
              <a:tr h="185900">
                <a:tc vMerge="1"/>
                <a:tc>
                  <a:txBody>
                    <a:bodyPr/>
                    <a:lstStyle/>
                    <a:p>
                      <a:pPr indent="0" lvl="0" marL="0" marR="0" rtl="0" algn="l">
                        <a:lnSpc>
                          <a:spcPct val="100000"/>
                        </a:lnSpc>
                        <a:spcBef>
                          <a:spcPts val="0"/>
                        </a:spcBef>
                        <a:spcAft>
                          <a:spcPts val="0"/>
                        </a:spcAft>
                        <a:buClr>
                          <a:srgbClr val="000000"/>
                        </a:buClr>
                        <a:buSzPts val="800"/>
                        <a:buFont typeface="Arial"/>
                        <a:buNone/>
                      </a:pPr>
                      <a:r>
                        <a:rPr b="1" lang="en-GB" sz="800" u="none" cap="none" strike="noStrike">
                          <a:solidFill>
                            <a:schemeClr val="accent1"/>
                          </a:solidFill>
                          <a:latin typeface="Helvetica Neue"/>
                          <a:ea typeface="Helvetica Neue"/>
                          <a:cs typeface="Helvetica Neue"/>
                          <a:sym typeface="Helvetica Neue"/>
                        </a:rPr>
                        <a:t>PROJECTS</a:t>
                      </a:r>
                      <a:endParaRPr b="1" sz="800" u="none" cap="none" strike="noStrike">
                        <a:solidFill>
                          <a:schemeClr val="accent1"/>
                        </a:solidFill>
                        <a:latin typeface="Helvetica Neue"/>
                        <a:ea typeface="Helvetica Neue"/>
                        <a:cs typeface="Helvetica Neue"/>
                        <a:sym typeface="Helvetica Neue"/>
                      </a:endParaRPr>
                    </a:p>
                  </a:txBody>
                  <a:tcPr marT="36000" marB="36000" marR="90000" marL="91425" anchor="ctr">
                    <a:solidFill>
                      <a:schemeClr val="lt1"/>
                    </a:solidFill>
                  </a:tcPr>
                </a:tc>
              </a:tr>
              <a:tr h="142600">
                <a:tc vMerge="1"/>
                <a:tc>
                  <a:txBody>
                    <a:bodyPr/>
                    <a:lstStyle/>
                    <a:p>
                      <a:pPr indent="0" lvl="0" marL="0" marR="0" rtl="0" algn="l">
                        <a:lnSpc>
                          <a:spcPct val="100000"/>
                        </a:lnSpc>
                        <a:spcBef>
                          <a:spcPts val="0"/>
                        </a:spcBef>
                        <a:spcAft>
                          <a:spcPts val="0"/>
                        </a:spcAft>
                        <a:buClr>
                          <a:schemeClr val="dk1"/>
                        </a:buClr>
                        <a:buSzPts val="1100"/>
                        <a:buFont typeface="Arial"/>
                        <a:buNone/>
                      </a:pPr>
                      <a:r>
                        <a:rPr lang="en-GB" sz="750" u="none" cap="none" strike="noStrike">
                          <a:solidFill>
                            <a:srgbClr val="434343"/>
                          </a:solidFill>
                          <a:latin typeface="Helvetica Neue"/>
                          <a:ea typeface="Helvetica Neue"/>
                          <a:cs typeface="Helvetica Neue"/>
                          <a:sym typeface="Helvetica Neue"/>
                        </a:rPr>
                        <a:t>Inclusivity and Communication in the Workplace</a:t>
                      </a:r>
                      <a:endParaRPr sz="800" u="none" cap="none" strike="noStrike">
                        <a:solidFill>
                          <a:srgbClr val="434343"/>
                        </a:solidFill>
                        <a:latin typeface="Helvetica Neue"/>
                        <a:ea typeface="Helvetica Neue"/>
                        <a:cs typeface="Helvetica Neue"/>
                        <a:sym typeface="Helvetica Neue"/>
                      </a:endParaRPr>
                    </a:p>
                  </a:txBody>
                  <a:tcPr marT="36000" marB="36000" marR="90000" marL="91425" anchor="ctr">
                    <a:solidFill>
                      <a:srgbClr val="FFFFFF">
                        <a:alpha val="69803"/>
                      </a:srgbClr>
                    </a:solidFill>
                  </a:tcPr>
                </a:tc>
              </a:tr>
            </a:tbl>
          </a:graphicData>
        </a:graphic>
      </p:graphicFrame>
      <p:graphicFrame>
        <p:nvGraphicFramePr>
          <p:cNvPr id="430" name="Google Shape;430;p34"/>
          <p:cNvGraphicFramePr/>
          <p:nvPr/>
        </p:nvGraphicFramePr>
        <p:xfrm>
          <a:off x="5637425" y="2939263"/>
          <a:ext cx="3000000" cy="3000000"/>
        </p:xfrm>
        <a:graphic>
          <a:graphicData uri="http://schemas.openxmlformats.org/drawingml/2006/table">
            <a:tbl>
              <a:tblPr>
                <a:noFill/>
                <a:tableStyleId>{6EF70DF7-E708-4266-BADA-7CB597A1AB38}</a:tableStyleId>
              </a:tblPr>
              <a:tblGrid>
                <a:gridCol w="554725"/>
                <a:gridCol w="2685800"/>
              </a:tblGrid>
              <a:tr h="210050">
                <a:tc rowSpan="4">
                  <a:txBody>
                    <a:bodyPr/>
                    <a:lstStyle/>
                    <a:p>
                      <a:pPr indent="0" lvl="0" marL="0" marR="0" rtl="0" algn="ctr">
                        <a:lnSpc>
                          <a:spcPct val="100000"/>
                        </a:lnSpc>
                        <a:spcBef>
                          <a:spcPts val="0"/>
                        </a:spcBef>
                        <a:spcAft>
                          <a:spcPts val="0"/>
                        </a:spcAft>
                        <a:buClr>
                          <a:srgbClr val="000000"/>
                        </a:buClr>
                        <a:buSzPts val="800"/>
                        <a:buFont typeface="Arial"/>
                        <a:buNone/>
                      </a:pPr>
                      <a:r>
                        <a:rPr b="1" lang="en-GB" sz="800" u="none" cap="none" strike="noStrike">
                          <a:solidFill>
                            <a:schemeClr val="accent1"/>
                          </a:solidFill>
                          <a:latin typeface="Helvetica Neue"/>
                          <a:ea typeface="Helvetica Neue"/>
                          <a:cs typeface="Helvetica Neue"/>
                          <a:sym typeface="Helvetica Neue"/>
                        </a:rPr>
                        <a:t>TERM 6</a:t>
                      </a:r>
                      <a:endParaRPr b="1" sz="800" u="none" cap="none" strike="noStrike">
                        <a:solidFill>
                          <a:schemeClr val="accent1"/>
                        </a:solidFill>
                        <a:latin typeface="Helvetica Neue"/>
                        <a:ea typeface="Helvetica Neue"/>
                        <a:cs typeface="Helvetica Neue"/>
                        <a:sym typeface="Helvetica Neue"/>
                      </a:endParaRPr>
                    </a:p>
                  </a:txBody>
                  <a:tcPr marT="36000" marB="36000" marR="90000" marL="91425" anchor="ctr">
                    <a:solidFill>
                      <a:schemeClr val="lt1"/>
                    </a:solidFill>
                  </a:tcPr>
                </a:tc>
                <a:tc>
                  <a:txBody>
                    <a:bodyPr/>
                    <a:lstStyle/>
                    <a:p>
                      <a:pPr indent="0" lvl="0" marL="0" marR="0" rtl="0" algn="l">
                        <a:lnSpc>
                          <a:spcPct val="100000"/>
                        </a:lnSpc>
                        <a:spcBef>
                          <a:spcPts val="0"/>
                        </a:spcBef>
                        <a:spcAft>
                          <a:spcPts val="0"/>
                        </a:spcAft>
                        <a:buClr>
                          <a:srgbClr val="000000"/>
                        </a:buClr>
                        <a:buSzPts val="800"/>
                        <a:buFont typeface="Arial"/>
                        <a:buNone/>
                      </a:pPr>
                      <a:r>
                        <a:rPr b="1" lang="en-GB" sz="800" u="none" cap="none" strike="noStrike">
                          <a:solidFill>
                            <a:schemeClr val="accent1"/>
                          </a:solidFill>
                          <a:latin typeface="Helvetica Neue"/>
                          <a:ea typeface="Helvetica Neue"/>
                          <a:cs typeface="Helvetica Neue"/>
                          <a:sym typeface="Helvetica Neue"/>
                        </a:rPr>
                        <a:t>TOPICS</a:t>
                      </a:r>
                      <a:endParaRPr b="1" sz="800" u="none" cap="none" strike="noStrike">
                        <a:solidFill>
                          <a:schemeClr val="accent1"/>
                        </a:solidFill>
                        <a:latin typeface="Helvetica Neue"/>
                        <a:ea typeface="Helvetica Neue"/>
                        <a:cs typeface="Helvetica Neue"/>
                        <a:sym typeface="Helvetica Neue"/>
                      </a:endParaRPr>
                    </a:p>
                  </a:txBody>
                  <a:tcPr marT="36000" marB="36000" marR="90000" marL="91425" anchor="ctr">
                    <a:solidFill>
                      <a:schemeClr val="lt1"/>
                    </a:solidFill>
                  </a:tcPr>
                </a:tc>
              </a:tr>
              <a:tr h="211225">
                <a:tc vMerge="1"/>
                <a:tc>
                  <a:txBody>
                    <a:bodyPr/>
                    <a:lstStyle/>
                    <a:p>
                      <a:pPr indent="0" lvl="0" marL="0" marR="0" rtl="0" algn="l">
                        <a:lnSpc>
                          <a:spcPct val="100000"/>
                        </a:lnSpc>
                        <a:spcBef>
                          <a:spcPts val="0"/>
                        </a:spcBef>
                        <a:spcAft>
                          <a:spcPts val="0"/>
                        </a:spcAft>
                        <a:buClr>
                          <a:srgbClr val="000000"/>
                        </a:buClr>
                        <a:buSzPts val="800"/>
                        <a:buFont typeface="Arial"/>
                        <a:buNone/>
                      </a:pPr>
                      <a:r>
                        <a:rPr lang="en-GB" sz="800">
                          <a:solidFill>
                            <a:srgbClr val="434343"/>
                          </a:solidFill>
                          <a:latin typeface="Helvetica Neue"/>
                          <a:ea typeface="Helvetica Neue"/>
                          <a:cs typeface="Helvetica Neue"/>
                          <a:sym typeface="Helvetica Neue"/>
                        </a:rPr>
                        <a:t>Work in a Team</a:t>
                      </a:r>
                      <a:endParaRPr sz="800">
                        <a:solidFill>
                          <a:srgbClr val="434343"/>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800"/>
                        <a:buFont typeface="Arial"/>
                        <a:buNone/>
                      </a:pPr>
                      <a:r>
                        <a:rPr lang="en-GB" sz="800">
                          <a:solidFill>
                            <a:srgbClr val="434343"/>
                          </a:solidFill>
                          <a:latin typeface="Helvetica Neue"/>
                          <a:ea typeface="Helvetica Neue"/>
                          <a:cs typeface="Helvetica Neue"/>
                          <a:sym typeface="Helvetica Neue"/>
                        </a:rPr>
                        <a:t>Critical Thinking Skills</a:t>
                      </a:r>
                      <a:endParaRPr sz="800" u="none" cap="none" strike="noStrike">
                        <a:solidFill>
                          <a:srgbClr val="434343"/>
                        </a:solidFill>
                        <a:latin typeface="Helvetica Neue"/>
                        <a:ea typeface="Helvetica Neue"/>
                        <a:cs typeface="Helvetica Neue"/>
                        <a:sym typeface="Helvetica Neue"/>
                      </a:endParaRPr>
                    </a:p>
                  </a:txBody>
                  <a:tcPr marT="36000" marB="36000" marR="90000" marL="91425" anchor="ctr">
                    <a:solidFill>
                      <a:srgbClr val="FFFFFF">
                        <a:alpha val="69803"/>
                      </a:srgbClr>
                    </a:solidFill>
                  </a:tcPr>
                </a:tc>
              </a:tr>
              <a:tr h="197625">
                <a:tc vMerge="1"/>
                <a:tc>
                  <a:txBody>
                    <a:bodyPr/>
                    <a:lstStyle/>
                    <a:p>
                      <a:pPr indent="0" lvl="0" marL="0" marR="0" rtl="0" algn="l">
                        <a:lnSpc>
                          <a:spcPct val="100000"/>
                        </a:lnSpc>
                        <a:spcBef>
                          <a:spcPts val="0"/>
                        </a:spcBef>
                        <a:spcAft>
                          <a:spcPts val="0"/>
                        </a:spcAft>
                        <a:buClr>
                          <a:srgbClr val="000000"/>
                        </a:buClr>
                        <a:buSzPts val="800"/>
                        <a:buFont typeface="Arial"/>
                        <a:buNone/>
                      </a:pPr>
                      <a:r>
                        <a:rPr b="1" lang="en-GB" sz="800" u="none" cap="none" strike="noStrike">
                          <a:solidFill>
                            <a:schemeClr val="accent1"/>
                          </a:solidFill>
                          <a:latin typeface="Helvetica Neue"/>
                          <a:ea typeface="Helvetica Neue"/>
                          <a:cs typeface="Helvetica Neue"/>
                          <a:sym typeface="Helvetica Neue"/>
                        </a:rPr>
                        <a:t>PROJECTS</a:t>
                      </a:r>
                      <a:endParaRPr b="1" sz="800" u="none" cap="none" strike="noStrike">
                        <a:solidFill>
                          <a:schemeClr val="accent1"/>
                        </a:solidFill>
                        <a:latin typeface="Helvetica Neue"/>
                        <a:ea typeface="Helvetica Neue"/>
                        <a:cs typeface="Helvetica Neue"/>
                        <a:sym typeface="Helvetica Neue"/>
                      </a:endParaRPr>
                    </a:p>
                  </a:txBody>
                  <a:tcPr marT="36000" marB="36000" marR="90000" marL="91425" anchor="ctr">
                    <a:solidFill>
                      <a:schemeClr val="lt1"/>
                    </a:solidFill>
                  </a:tcPr>
                </a:tc>
              </a:tr>
              <a:tr h="142600">
                <a:tc vMerge="1"/>
                <a:tc>
                  <a:txBody>
                    <a:bodyPr/>
                    <a:lstStyle/>
                    <a:p>
                      <a:pPr indent="0" lvl="0" marL="0" marR="0" rtl="0" algn="l">
                        <a:lnSpc>
                          <a:spcPct val="100000"/>
                        </a:lnSpc>
                        <a:spcBef>
                          <a:spcPts val="0"/>
                        </a:spcBef>
                        <a:spcAft>
                          <a:spcPts val="0"/>
                        </a:spcAft>
                        <a:buClr>
                          <a:srgbClr val="000000"/>
                        </a:buClr>
                        <a:buSzPts val="800"/>
                        <a:buFont typeface="Arial"/>
                        <a:buNone/>
                      </a:pPr>
                      <a:r>
                        <a:rPr lang="en-GB" sz="800">
                          <a:solidFill>
                            <a:srgbClr val="434343"/>
                          </a:solidFill>
                          <a:latin typeface="Helvetica Neue"/>
                          <a:ea typeface="Helvetica Neue"/>
                          <a:cs typeface="Helvetica Neue"/>
                          <a:sym typeface="Helvetica Neue"/>
                        </a:rPr>
                        <a:t>Critical Thinking at Go! Travel</a:t>
                      </a:r>
                      <a:endParaRPr sz="800" u="none" cap="none" strike="noStrike">
                        <a:solidFill>
                          <a:srgbClr val="434343"/>
                        </a:solidFill>
                        <a:latin typeface="Helvetica Neue"/>
                        <a:ea typeface="Helvetica Neue"/>
                        <a:cs typeface="Helvetica Neue"/>
                        <a:sym typeface="Helvetica Neue"/>
                      </a:endParaRPr>
                    </a:p>
                  </a:txBody>
                  <a:tcPr marT="36000" marB="36000" marR="90000" marL="91425" anchor="ctr">
                    <a:solidFill>
                      <a:srgbClr val="FFFFFF">
                        <a:alpha val="69803"/>
                      </a:srgbClr>
                    </a:solidFill>
                  </a:tcPr>
                </a:tc>
              </a:tr>
            </a:tbl>
          </a:graphicData>
        </a:graphic>
      </p:graphicFrame>
      <p:graphicFrame>
        <p:nvGraphicFramePr>
          <p:cNvPr id="431" name="Google Shape;431;p34"/>
          <p:cNvGraphicFramePr/>
          <p:nvPr/>
        </p:nvGraphicFramePr>
        <p:xfrm>
          <a:off x="5652225" y="3916713"/>
          <a:ext cx="3000000" cy="3000000"/>
        </p:xfrm>
        <a:graphic>
          <a:graphicData uri="http://schemas.openxmlformats.org/drawingml/2006/table">
            <a:tbl>
              <a:tblPr>
                <a:noFill/>
                <a:tableStyleId>{6EF70DF7-E708-4266-BADA-7CB597A1AB38}</a:tableStyleId>
              </a:tblPr>
              <a:tblGrid>
                <a:gridCol w="554725"/>
                <a:gridCol w="2685800"/>
              </a:tblGrid>
              <a:tr h="210050">
                <a:tc rowSpan="4">
                  <a:txBody>
                    <a:bodyPr/>
                    <a:lstStyle/>
                    <a:p>
                      <a:pPr indent="0" lvl="0" marL="0" marR="0" rtl="0" algn="ctr">
                        <a:lnSpc>
                          <a:spcPct val="100000"/>
                        </a:lnSpc>
                        <a:spcBef>
                          <a:spcPts val="0"/>
                        </a:spcBef>
                        <a:spcAft>
                          <a:spcPts val="0"/>
                        </a:spcAft>
                        <a:buClr>
                          <a:srgbClr val="000000"/>
                        </a:buClr>
                        <a:buSzPts val="800"/>
                        <a:buFont typeface="Arial"/>
                        <a:buNone/>
                      </a:pPr>
                      <a:r>
                        <a:rPr b="1" lang="en-GB" sz="800" u="none" cap="none" strike="noStrike">
                          <a:solidFill>
                            <a:schemeClr val="accent1"/>
                          </a:solidFill>
                          <a:latin typeface="Helvetica Neue"/>
                          <a:ea typeface="Helvetica Neue"/>
                          <a:cs typeface="Helvetica Neue"/>
                          <a:sym typeface="Helvetica Neue"/>
                        </a:rPr>
                        <a:t>TERM 7</a:t>
                      </a:r>
                      <a:endParaRPr b="1" sz="800" u="none" cap="none" strike="noStrike">
                        <a:solidFill>
                          <a:schemeClr val="accent1"/>
                        </a:solidFill>
                        <a:latin typeface="Helvetica Neue"/>
                        <a:ea typeface="Helvetica Neue"/>
                        <a:cs typeface="Helvetica Neue"/>
                        <a:sym typeface="Helvetica Neue"/>
                      </a:endParaRPr>
                    </a:p>
                  </a:txBody>
                  <a:tcPr marT="36000" marB="36000" marR="90000" marL="91425" anchor="ctr">
                    <a:solidFill>
                      <a:schemeClr val="lt1"/>
                    </a:solidFill>
                  </a:tcPr>
                </a:tc>
                <a:tc>
                  <a:txBody>
                    <a:bodyPr/>
                    <a:lstStyle/>
                    <a:p>
                      <a:pPr indent="0" lvl="0" marL="0" marR="0" rtl="0" algn="l">
                        <a:lnSpc>
                          <a:spcPct val="100000"/>
                        </a:lnSpc>
                        <a:spcBef>
                          <a:spcPts val="0"/>
                        </a:spcBef>
                        <a:spcAft>
                          <a:spcPts val="0"/>
                        </a:spcAft>
                        <a:buClr>
                          <a:srgbClr val="000000"/>
                        </a:buClr>
                        <a:buSzPts val="800"/>
                        <a:buFont typeface="Arial"/>
                        <a:buNone/>
                      </a:pPr>
                      <a:r>
                        <a:rPr b="1" lang="en-GB" sz="800" u="none" cap="none" strike="noStrike">
                          <a:solidFill>
                            <a:schemeClr val="accent1"/>
                          </a:solidFill>
                          <a:latin typeface="Helvetica Neue"/>
                          <a:ea typeface="Helvetica Neue"/>
                          <a:cs typeface="Helvetica Neue"/>
                          <a:sym typeface="Helvetica Neue"/>
                        </a:rPr>
                        <a:t>TOPICS</a:t>
                      </a:r>
                      <a:endParaRPr b="1" sz="800" u="none" cap="none" strike="noStrike">
                        <a:solidFill>
                          <a:schemeClr val="accent1"/>
                        </a:solidFill>
                        <a:latin typeface="Helvetica Neue"/>
                        <a:ea typeface="Helvetica Neue"/>
                        <a:cs typeface="Helvetica Neue"/>
                        <a:sym typeface="Helvetica Neue"/>
                      </a:endParaRPr>
                    </a:p>
                  </a:txBody>
                  <a:tcPr marT="36000" marB="36000" marR="90000" marL="91425" anchor="ctr">
                    <a:solidFill>
                      <a:schemeClr val="lt1"/>
                    </a:solidFill>
                  </a:tcPr>
                </a:tc>
              </a:tr>
              <a:tr h="190650">
                <a:tc vMerge="1"/>
                <a:tc>
                  <a:txBody>
                    <a:bodyPr/>
                    <a:lstStyle/>
                    <a:p>
                      <a:pPr indent="0" lvl="0" marL="0" marR="0" rtl="0" algn="l">
                        <a:lnSpc>
                          <a:spcPct val="100000"/>
                        </a:lnSpc>
                        <a:spcBef>
                          <a:spcPts val="0"/>
                        </a:spcBef>
                        <a:spcAft>
                          <a:spcPts val="0"/>
                        </a:spcAft>
                        <a:buClr>
                          <a:srgbClr val="000000"/>
                        </a:buClr>
                        <a:buSzPts val="800"/>
                        <a:buFont typeface="Arial"/>
                        <a:buNone/>
                      </a:pPr>
                      <a:r>
                        <a:rPr lang="en-GB" sz="800" u="none" cap="none" strike="noStrike">
                          <a:solidFill>
                            <a:srgbClr val="434343"/>
                          </a:solidFill>
                          <a:latin typeface="Helvetica Neue"/>
                          <a:ea typeface="Helvetica Neue"/>
                          <a:cs typeface="Helvetica Neue"/>
                          <a:sym typeface="Helvetica Neue"/>
                        </a:rPr>
                        <a:t>Designing and Prod</a:t>
                      </a:r>
                      <a:r>
                        <a:rPr lang="en-GB" sz="800">
                          <a:solidFill>
                            <a:srgbClr val="434343"/>
                          </a:solidFill>
                          <a:latin typeface="Helvetica Neue"/>
                          <a:ea typeface="Helvetica Neue"/>
                          <a:cs typeface="Helvetica Neue"/>
                          <a:sym typeface="Helvetica Neue"/>
                        </a:rPr>
                        <a:t>ucing Business Documents</a:t>
                      </a:r>
                      <a:endParaRPr sz="800">
                        <a:solidFill>
                          <a:srgbClr val="434343"/>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800"/>
                        <a:buFont typeface="Arial"/>
                        <a:buNone/>
                      </a:pPr>
                      <a:r>
                        <a:rPr lang="en-GB" sz="800">
                          <a:solidFill>
                            <a:srgbClr val="434343"/>
                          </a:solidFill>
                          <a:latin typeface="Helvetica Neue"/>
                          <a:ea typeface="Helvetica Neue"/>
                          <a:cs typeface="Helvetica Neue"/>
                          <a:sym typeface="Helvetica Neue"/>
                        </a:rPr>
                        <a:t>Producing Simple Documents</a:t>
                      </a:r>
                      <a:endParaRPr sz="800" u="none" cap="none" strike="noStrike">
                        <a:solidFill>
                          <a:srgbClr val="434343"/>
                        </a:solidFill>
                        <a:latin typeface="Helvetica Neue"/>
                        <a:ea typeface="Helvetica Neue"/>
                        <a:cs typeface="Helvetica Neue"/>
                        <a:sym typeface="Helvetica Neue"/>
                      </a:endParaRPr>
                    </a:p>
                  </a:txBody>
                  <a:tcPr marT="36000" marB="36000" marR="90000" marL="91425" anchor="ctr">
                    <a:solidFill>
                      <a:srgbClr val="FFFFFF">
                        <a:alpha val="69803"/>
                      </a:srgbClr>
                    </a:solidFill>
                  </a:tcPr>
                </a:tc>
              </a:tr>
              <a:tr h="212075">
                <a:tc vMerge="1"/>
                <a:tc>
                  <a:txBody>
                    <a:bodyPr/>
                    <a:lstStyle/>
                    <a:p>
                      <a:pPr indent="0" lvl="0" marL="0" marR="0" rtl="0" algn="l">
                        <a:lnSpc>
                          <a:spcPct val="100000"/>
                        </a:lnSpc>
                        <a:spcBef>
                          <a:spcPts val="0"/>
                        </a:spcBef>
                        <a:spcAft>
                          <a:spcPts val="0"/>
                        </a:spcAft>
                        <a:buClr>
                          <a:srgbClr val="000000"/>
                        </a:buClr>
                        <a:buSzPts val="800"/>
                        <a:buFont typeface="Arial"/>
                        <a:buNone/>
                      </a:pPr>
                      <a:r>
                        <a:rPr b="1" lang="en-GB" sz="800" u="none" cap="none" strike="noStrike">
                          <a:solidFill>
                            <a:schemeClr val="accent1"/>
                          </a:solidFill>
                          <a:latin typeface="Helvetica Neue"/>
                          <a:ea typeface="Helvetica Neue"/>
                          <a:cs typeface="Helvetica Neue"/>
                          <a:sym typeface="Helvetica Neue"/>
                        </a:rPr>
                        <a:t>PROJECTS</a:t>
                      </a:r>
                      <a:endParaRPr b="1" sz="800" u="none" cap="none" strike="noStrike">
                        <a:solidFill>
                          <a:schemeClr val="accent1"/>
                        </a:solidFill>
                        <a:latin typeface="Helvetica Neue"/>
                        <a:ea typeface="Helvetica Neue"/>
                        <a:cs typeface="Helvetica Neue"/>
                        <a:sym typeface="Helvetica Neue"/>
                      </a:endParaRPr>
                    </a:p>
                  </a:txBody>
                  <a:tcPr marT="36000" marB="36000" marR="90000" marL="91425" anchor="ctr">
                    <a:solidFill>
                      <a:schemeClr val="lt1"/>
                    </a:solidFill>
                  </a:tcPr>
                </a:tc>
              </a:tr>
              <a:tr h="142600">
                <a:tc vMerge="1"/>
                <a:tc>
                  <a:txBody>
                    <a:bodyPr/>
                    <a:lstStyle/>
                    <a:p>
                      <a:pPr indent="0" lvl="0" marL="0" marR="0" rtl="0" algn="l">
                        <a:lnSpc>
                          <a:spcPct val="100000"/>
                        </a:lnSpc>
                        <a:spcBef>
                          <a:spcPts val="0"/>
                        </a:spcBef>
                        <a:spcAft>
                          <a:spcPts val="0"/>
                        </a:spcAft>
                        <a:buClr>
                          <a:srgbClr val="000000"/>
                        </a:buClr>
                        <a:buSzPts val="800"/>
                        <a:buFont typeface="Arial"/>
                        <a:buNone/>
                      </a:pPr>
                      <a:r>
                        <a:rPr lang="en-GB" sz="800" u="none" cap="none" strike="noStrike">
                          <a:solidFill>
                            <a:srgbClr val="434343"/>
                          </a:solidFill>
                          <a:latin typeface="Helvetica Neue"/>
                          <a:ea typeface="Helvetica Neue"/>
                          <a:cs typeface="Helvetica Neue"/>
                          <a:sym typeface="Helvetica Neue"/>
                        </a:rPr>
                        <a:t>Binnacle Boss - Business Proposal</a:t>
                      </a:r>
                      <a:endParaRPr sz="800" u="none" cap="none" strike="noStrike">
                        <a:solidFill>
                          <a:srgbClr val="434343"/>
                        </a:solidFill>
                        <a:latin typeface="Helvetica Neue"/>
                        <a:ea typeface="Helvetica Neue"/>
                        <a:cs typeface="Helvetica Neue"/>
                        <a:sym typeface="Helvetica Neue"/>
                      </a:endParaRPr>
                    </a:p>
                  </a:txBody>
                  <a:tcPr marT="36000" marB="36000" marR="90000" marL="91425" anchor="ctr">
                    <a:solidFill>
                      <a:srgbClr val="FFFFFF">
                        <a:alpha val="69803"/>
                      </a:srgbClr>
                    </a:solidFill>
                  </a:tcPr>
                </a:tc>
              </a:tr>
            </a:tbl>
          </a:graphicData>
        </a:graphic>
      </p:graphicFrame>
      <p:sp>
        <p:nvSpPr>
          <p:cNvPr id="432" name="Google Shape;432;p34"/>
          <p:cNvSpPr txBox="1"/>
          <p:nvPr>
            <p:ph type="title"/>
          </p:nvPr>
        </p:nvSpPr>
        <p:spPr>
          <a:xfrm>
            <a:off x="238475" y="2726025"/>
            <a:ext cx="1784100" cy="7986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SzPts val="1100"/>
              <a:buNone/>
            </a:pPr>
            <a:r>
              <a:rPr lang="en-GB" sz="1100">
                <a:solidFill>
                  <a:schemeClr val="lt1"/>
                </a:solidFill>
              </a:rPr>
              <a:t>BSB30120 Certificate III in Business + SIT20122 Certificate II in Tourism</a:t>
            </a:r>
            <a:endParaRPr sz="1100">
              <a:solidFill>
                <a:schemeClr val="lt1"/>
              </a:solidFill>
            </a:endParaRPr>
          </a:p>
        </p:txBody>
      </p:sp>
      <p:sp>
        <p:nvSpPr>
          <p:cNvPr id="433" name="Google Shape;433;p34"/>
          <p:cNvSpPr txBox="1"/>
          <p:nvPr/>
        </p:nvSpPr>
        <p:spPr>
          <a:xfrm>
            <a:off x="223000" y="1911450"/>
            <a:ext cx="1799700" cy="855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180"/>
              <a:buFont typeface="Arial"/>
              <a:buNone/>
            </a:pPr>
            <a:r>
              <a:rPr b="1" i="0" lang="en-GB" sz="2180" u="none" cap="none" strike="noStrike">
                <a:solidFill>
                  <a:schemeClr val="lt1"/>
                </a:solidFill>
                <a:latin typeface="Helvetica Neue"/>
                <a:ea typeface="Helvetica Neue"/>
                <a:cs typeface="Helvetica Neue"/>
                <a:sym typeface="Helvetica Neue"/>
              </a:rPr>
              <a:t>COURSE SCHEDULE</a:t>
            </a:r>
            <a:endParaRPr b="1" i="0" sz="2180" u="none" cap="none" strike="noStrike">
              <a:solidFill>
                <a:schemeClr val="lt1"/>
              </a:solidFill>
              <a:latin typeface="Helvetica Neue"/>
              <a:ea typeface="Helvetica Neue"/>
              <a:cs typeface="Helvetica Neue"/>
              <a:sym typeface="Helvetica Neue"/>
            </a:endParaRPr>
          </a:p>
        </p:txBody>
      </p:sp>
      <p:sp>
        <p:nvSpPr>
          <p:cNvPr id="434" name="Google Shape;434;p34"/>
          <p:cNvSpPr txBox="1"/>
          <p:nvPr/>
        </p:nvSpPr>
        <p:spPr>
          <a:xfrm>
            <a:off x="6241550" y="238425"/>
            <a:ext cx="2636400" cy="9240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600"/>
              <a:buFont typeface="Arial"/>
              <a:buNone/>
            </a:pPr>
            <a:r>
              <a:rPr b="0" i="0" lang="en-GB" sz="600" u="none" cap="none" strike="noStrike">
                <a:solidFill>
                  <a:srgbClr val="EFEFEF"/>
                </a:solidFill>
                <a:latin typeface="Helvetica Neue"/>
                <a:ea typeface="Helvetica Neue"/>
                <a:cs typeface="Helvetica Neue"/>
                <a:sym typeface="Helvetica Neue"/>
              </a:rPr>
              <a:t>BSB30120 Certificate III in Business + SIT20122 Certificate II in Tourism</a:t>
            </a:r>
            <a:endParaRPr b="0" i="0" sz="600" u="none" cap="none" strike="noStrike">
              <a:solidFill>
                <a:srgbClr val="EFEFEF"/>
              </a:solidFill>
              <a:latin typeface="Helvetica Neue"/>
              <a:ea typeface="Helvetica Neue"/>
              <a:cs typeface="Helvetica Neue"/>
              <a:sym typeface="Helvetica Neue"/>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8" name="Shape 438"/>
        <p:cNvGrpSpPr/>
        <p:nvPr/>
      </p:nvGrpSpPr>
      <p:grpSpPr>
        <a:xfrm>
          <a:off x="0" y="0"/>
          <a:ext cx="0" cy="0"/>
          <a:chOff x="0" y="0"/>
          <a:chExt cx="0" cy="0"/>
        </a:xfrm>
      </p:grpSpPr>
      <p:sp>
        <p:nvSpPr>
          <p:cNvPr id="439" name="Google Shape;439;p35"/>
          <p:cNvSpPr/>
          <p:nvPr/>
        </p:nvSpPr>
        <p:spPr>
          <a:xfrm>
            <a:off x="0" y="0"/>
            <a:ext cx="5071200" cy="5143500"/>
          </a:xfrm>
          <a:prstGeom prst="rect">
            <a:avLst/>
          </a:prstGeom>
          <a:solidFill>
            <a:srgbClr val="EA8C1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1"/>
              </a:solidFill>
              <a:latin typeface="Arial"/>
              <a:ea typeface="Arial"/>
              <a:cs typeface="Arial"/>
              <a:sym typeface="Arial"/>
            </a:endParaRPr>
          </a:p>
        </p:txBody>
      </p:sp>
      <p:pic>
        <p:nvPicPr>
          <p:cNvPr id="440" name="Google Shape;440;p35"/>
          <p:cNvPicPr preferRelativeResize="0"/>
          <p:nvPr/>
        </p:nvPicPr>
        <p:blipFill rotWithShape="1">
          <a:blip r:embed="rId3">
            <a:alphaModFix/>
          </a:blip>
          <a:srcRect b="0" l="28130" r="12580" t="0"/>
          <a:stretch/>
        </p:blipFill>
        <p:spPr>
          <a:xfrm>
            <a:off x="4572000" y="0"/>
            <a:ext cx="4572001" cy="5143499"/>
          </a:xfrm>
          <a:prstGeom prst="rect">
            <a:avLst/>
          </a:prstGeom>
          <a:noFill/>
          <a:ln>
            <a:noFill/>
          </a:ln>
        </p:spPr>
      </p:pic>
      <p:sp>
        <p:nvSpPr>
          <p:cNvPr id="441" name="Google Shape;441;p35"/>
          <p:cNvSpPr txBox="1"/>
          <p:nvPr>
            <p:ph idx="1" type="body"/>
          </p:nvPr>
        </p:nvSpPr>
        <p:spPr>
          <a:xfrm>
            <a:off x="614400" y="1530450"/>
            <a:ext cx="3405600" cy="2082600"/>
          </a:xfrm>
          <a:prstGeom prst="rect">
            <a:avLst/>
          </a:prstGeom>
          <a:noFill/>
          <a:ln>
            <a:noFill/>
          </a:ln>
        </p:spPr>
        <p:txBody>
          <a:bodyPr anchorCtr="0" anchor="t" bIns="91425" lIns="91425" spcFirstLastPara="1" rIns="91425" wrap="square" tIns="91425">
            <a:noAutofit/>
          </a:bodyPr>
          <a:lstStyle/>
          <a:p>
            <a:pPr indent="-304800" lvl="0" marL="457200" rtl="0" algn="l">
              <a:lnSpc>
                <a:spcPct val="150000"/>
              </a:lnSpc>
              <a:spcBef>
                <a:spcPts val="700"/>
              </a:spcBef>
              <a:spcAft>
                <a:spcPts val="0"/>
              </a:spcAft>
              <a:buClr>
                <a:schemeClr val="lt1"/>
              </a:buClr>
              <a:buSzPts val="1200"/>
              <a:buChar char="●"/>
            </a:pPr>
            <a:r>
              <a:rPr lang="en-GB" sz="1200">
                <a:solidFill>
                  <a:schemeClr val="lt1"/>
                </a:solidFill>
              </a:rPr>
              <a:t>Customer service </a:t>
            </a:r>
            <a:endParaRPr sz="1200">
              <a:solidFill>
                <a:schemeClr val="lt1"/>
              </a:solidFill>
            </a:endParaRPr>
          </a:p>
          <a:p>
            <a:pPr indent="-304800" lvl="0" marL="457200" rtl="0" algn="l">
              <a:lnSpc>
                <a:spcPct val="150000"/>
              </a:lnSpc>
              <a:spcBef>
                <a:spcPts val="0"/>
              </a:spcBef>
              <a:spcAft>
                <a:spcPts val="0"/>
              </a:spcAft>
              <a:buClr>
                <a:schemeClr val="lt1"/>
              </a:buClr>
              <a:buSzPts val="1200"/>
              <a:buChar char="●"/>
            </a:pPr>
            <a:r>
              <a:rPr lang="en-GB" sz="1200">
                <a:solidFill>
                  <a:schemeClr val="lt1"/>
                </a:solidFill>
              </a:rPr>
              <a:t>Source and present information</a:t>
            </a:r>
            <a:endParaRPr sz="1200">
              <a:solidFill>
                <a:schemeClr val="lt1"/>
              </a:solidFill>
            </a:endParaRPr>
          </a:p>
          <a:p>
            <a:pPr indent="-304800" lvl="0" marL="457200" rtl="0" algn="l">
              <a:lnSpc>
                <a:spcPct val="150000"/>
              </a:lnSpc>
              <a:spcBef>
                <a:spcPts val="0"/>
              </a:spcBef>
              <a:spcAft>
                <a:spcPts val="0"/>
              </a:spcAft>
              <a:buClr>
                <a:schemeClr val="lt1"/>
              </a:buClr>
              <a:buSzPts val="1200"/>
              <a:buChar char="●"/>
            </a:pPr>
            <a:r>
              <a:rPr lang="en-GB" sz="1200">
                <a:solidFill>
                  <a:schemeClr val="lt1"/>
                </a:solidFill>
              </a:rPr>
              <a:t>Personal and teamwork effectiveness</a:t>
            </a:r>
            <a:endParaRPr sz="1200">
              <a:solidFill>
                <a:schemeClr val="lt1"/>
              </a:solidFill>
            </a:endParaRPr>
          </a:p>
          <a:p>
            <a:pPr indent="-304800" lvl="0" marL="457200" rtl="0" algn="l">
              <a:lnSpc>
                <a:spcPct val="150000"/>
              </a:lnSpc>
              <a:spcBef>
                <a:spcPts val="0"/>
              </a:spcBef>
              <a:spcAft>
                <a:spcPts val="0"/>
              </a:spcAft>
              <a:buClr>
                <a:schemeClr val="lt1"/>
              </a:buClr>
              <a:buSzPts val="1200"/>
              <a:buChar char="●"/>
            </a:pPr>
            <a:r>
              <a:rPr lang="en-GB" sz="1200">
                <a:solidFill>
                  <a:schemeClr val="lt1"/>
                </a:solidFill>
              </a:rPr>
              <a:t>Critical and creative thinking</a:t>
            </a:r>
            <a:endParaRPr sz="1200">
              <a:solidFill>
                <a:schemeClr val="lt1"/>
              </a:solidFill>
            </a:endParaRPr>
          </a:p>
          <a:p>
            <a:pPr indent="-304800" lvl="0" marL="457200" rtl="0" algn="l">
              <a:lnSpc>
                <a:spcPct val="150000"/>
              </a:lnSpc>
              <a:spcBef>
                <a:spcPts val="0"/>
              </a:spcBef>
              <a:spcAft>
                <a:spcPts val="0"/>
              </a:spcAft>
              <a:buClr>
                <a:schemeClr val="lt1"/>
              </a:buClr>
              <a:buSzPts val="1200"/>
              <a:buChar char="●"/>
            </a:pPr>
            <a:r>
              <a:rPr lang="en-GB" sz="1200">
                <a:solidFill>
                  <a:schemeClr val="lt1"/>
                </a:solidFill>
              </a:rPr>
              <a:t>Inclusivity and effective communication </a:t>
            </a:r>
            <a:endParaRPr sz="1200">
              <a:solidFill>
                <a:schemeClr val="lt1"/>
              </a:solidFill>
            </a:endParaRPr>
          </a:p>
          <a:p>
            <a:pPr indent="-304800" lvl="0" marL="457200" rtl="0" algn="l">
              <a:lnSpc>
                <a:spcPct val="150000"/>
              </a:lnSpc>
              <a:spcBef>
                <a:spcPts val="0"/>
              </a:spcBef>
              <a:spcAft>
                <a:spcPts val="0"/>
              </a:spcAft>
              <a:buClr>
                <a:schemeClr val="lt1"/>
              </a:buClr>
              <a:buSzPts val="1200"/>
              <a:buChar char="●"/>
            </a:pPr>
            <a:r>
              <a:rPr lang="en-GB" sz="1200">
                <a:solidFill>
                  <a:schemeClr val="lt1"/>
                </a:solidFill>
              </a:rPr>
              <a:t>WHS and sustainability</a:t>
            </a:r>
            <a:endParaRPr sz="1200">
              <a:solidFill>
                <a:schemeClr val="lt1"/>
              </a:solidFill>
            </a:endParaRPr>
          </a:p>
          <a:p>
            <a:pPr indent="-304800" lvl="0" marL="457200" rtl="0" algn="l">
              <a:lnSpc>
                <a:spcPct val="150000"/>
              </a:lnSpc>
              <a:spcBef>
                <a:spcPts val="0"/>
              </a:spcBef>
              <a:spcAft>
                <a:spcPts val="0"/>
              </a:spcAft>
              <a:buClr>
                <a:schemeClr val="lt1"/>
              </a:buClr>
              <a:buSzPts val="1200"/>
              <a:buChar char="●"/>
            </a:pPr>
            <a:r>
              <a:rPr lang="en-GB" sz="1200">
                <a:solidFill>
                  <a:schemeClr val="lt1"/>
                </a:solidFill>
              </a:rPr>
              <a:t>Business technology and documentation</a:t>
            </a:r>
            <a:endParaRPr sz="1200">
              <a:solidFill>
                <a:schemeClr val="lt1"/>
              </a:solidFill>
            </a:endParaRPr>
          </a:p>
          <a:p>
            <a:pPr indent="-304800" lvl="0" marL="457200" rtl="0" algn="l">
              <a:lnSpc>
                <a:spcPct val="150000"/>
              </a:lnSpc>
              <a:spcBef>
                <a:spcPts val="0"/>
              </a:spcBef>
              <a:spcAft>
                <a:spcPts val="0"/>
              </a:spcAft>
              <a:buClr>
                <a:schemeClr val="lt1"/>
              </a:buClr>
              <a:buSzPts val="1200"/>
              <a:buChar char="●"/>
            </a:pPr>
            <a:r>
              <a:rPr lang="en-GB" sz="1200">
                <a:solidFill>
                  <a:schemeClr val="lt1"/>
                </a:solidFill>
              </a:rPr>
              <a:t>Source and present information</a:t>
            </a:r>
            <a:endParaRPr sz="1200">
              <a:solidFill>
                <a:schemeClr val="lt1"/>
              </a:solidFill>
            </a:endParaRPr>
          </a:p>
        </p:txBody>
      </p:sp>
      <p:sp>
        <p:nvSpPr>
          <p:cNvPr id="442" name="Google Shape;442;p35"/>
          <p:cNvSpPr txBox="1"/>
          <p:nvPr>
            <p:ph type="title"/>
          </p:nvPr>
        </p:nvSpPr>
        <p:spPr>
          <a:xfrm>
            <a:off x="614400" y="894550"/>
            <a:ext cx="3199800" cy="5115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SzPts val="1100"/>
              <a:buNone/>
            </a:pPr>
            <a:r>
              <a:rPr b="1" lang="en-GB" sz="2400">
                <a:solidFill>
                  <a:schemeClr val="lt1"/>
                </a:solidFill>
              </a:rPr>
              <a:t>SKILLS ACQUIRED</a:t>
            </a:r>
            <a:endParaRPr b="1" sz="2400">
              <a:solidFill>
                <a:schemeClr val="lt1"/>
              </a:solidFill>
            </a:endParaRPr>
          </a:p>
        </p:txBody>
      </p:sp>
      <p:pic>
        <p:nvPicPr>
          <p:cNvPr id="443" name="Google Shape;443;p35"/>
          <p:cNvPicPr preferRelativeResize="0"/>
          <p:nvPr/>
        </p:nvPicPr>
        <p:blipFill rotWithShape="1">
          <a:blip r:embed="rId4">
            <a:alphaModFix/>
          </a:blip>
          <a:srcRect b="0" l="0" r="0" t="0"/>
          <a:stretch/>
        </p:blipFill>
        <p:spPr>
          <a:xfrm>
            <a:off x="202300" y="4645526"/>
            <a:ext cx="888525" cy="324225"/>
          </a:xfrm>
          <a:prstGeom prst="rect">
            <a:avLst/>
          </a:prstGeom>
          <a:noFill/>
          <a:ln>
            <a:noFill/>
          </a:ln>
        </p:spPr>
      </p:pic>
      <p:sp>
        <p:nvSpPr>
          <p:cNvPr id="444" name="Google Shape;444;p35"/>
          <p:cNvSpPr txBox="1"/>
          <p:nvPr/>
        </p:nvSpPr>
        <p:spPr>
          <a:xfrm>
            <a:off x="6241550" y="238425"/>
            <a:ext cx="2636400" cy="9240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600"/>
              <a:buFont typeface="Arial"/>
              <a:buNone/>
            </a:pPr>
            <a:r>
              <a:rPr b="0" i="0" lang="en-GB" sz="600" u="none" cap="none" strike="noStrike">
                <a:solidFill>
                  <a:srgbClr val="EFEFEF"/>
                </a:solidFill>
                <a:latin typeface="Helvetica Neue"/>
                <a:ea typeface="Helvetica Neue"/>
                <a:cs typeface="Helvetica Neue"/>
                <a:sym typeface="Helvetica Neue"/>
              </a:rPr>
              <a:t>BSB30120 Certificate III in Business + SIT20122 Certificate II in Tourism</a:t>
            </a:r>
            <a:endParaRPr b="0" i="0" sz="600" u="none" cap="none" strike="noStrike">
              <a:solidFill>
                <a:srgbClr val="EFEFEF"/>
              </a:solidFill>
              <a:latin typeface="Helvetica Neue"/>
              <a:ea typeface="Helvetica Neue"/>
              <a:cs typeface="Helvetica Neue"/>
              <a:sym typeface="Helvetica Neue"/>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8" name="Shape 448"/>
        <p:cNvGrpSpPr/>
        <p:nvPr/>
      </p:nvGrpSpPr>
      <p:grpSpPr>
        <a:xfrm>
          <a:off x="0" y="0"/>
          <a:ext cx="0" cy="0"/>
          <a:chOff x="0" y="0"/>
          <a:chExt cx="0" cy="0"/>
        </a:xfrm>
      </p:grpSpPr>
      <p:sp>
        <p:nvSpPr>
          <p:cNvPr id="449" name="Google Shape;449;p36"/>
          <p:cNvSpPr/>
          <p:nvPr/>
        </p:nvSpPr>
        <p:spPr>
          <a:xfrm>
            <a:off x="0" y="0"/>
            <a:ext cx="5071200" cy="5143500"/>
          </a:xfrm>
          <a:prstGeom prst="rect">
            <a:avLst/>
          </a:prstGeom>
          <a:solidFill>
            <a:srgbClr val="EA8C1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1"/>
              </a:solidFill>
              <a:latin typeface="Arial"/>
              <a:ea typeface="Arial"/>
              <a:cs typeface="Arial"/>
              <a:sym typeface="Arial"/>
            </a:endParaRPr>
          </a:p>
        </p:txBody>
      </p:sp>
      <p:pic>
        <p:nvPicPr>
          <p:cNvPr id="450" name="Google Shape;450;p36"/>
          <p:cNvPicPr preferRelativeResize="0"/>
          <p:nvPr/>
        </p:nvPicPr>
        <p:blipFill rotWithShape="1">
          <a:blip r:embed="rId3">
            <a:alphaModFix/>
          </a:blip>
          <a:srcRect b="0" l="25409" r="15302" t="0"/>
          <a:stretch/>
        </p:blipFill>
        <p:spPr>
          <a:xfrm>
            <a:off x="4572000" y="0"/>
            <a:ext cx="4572001" cy="5143499"/>
          </a:xfrm>
          <a:prstGeom prst="rect">
            <a:avLst/>
          </a:prstGeom>
          <a:noFill/>
          <a:ln>
            <a:noFill/>
          </a:ln>
        </p:spPr>
      </p:pic>
      <p:sp>
        <p:nvSpPr>
          <p:cNvPr id="451" name="Google Shape;451;p36"/>
          <p:cNvSpPr txBox="1"/>
          <p:nvPr>
            <p:ph idx="1" type="body"/>
          </p:nvPr>
        </p:nvSpPr>
        <p:spPr>
          <a:xfrm>
            <a:off x="518675" y="2119650"/>
            <a:ext cx="3615000" cy="1790400"/>
          </a:xfrm>
          <a:prstGeom prst="rect">
            <a:avLst/>
          </a:prstGeom>
          <a:noFill/>
          <a:ln>
            <a:noFill/>
          </a:ln>
        </p:spPr>
        <p:txBody>
          <a:bodyPr anchorCtr="0" anchor="t" bIns="91425" lIns="91425" spcFirstLastPara="1" rIns="91425" wrap="square" tIns="91425">
            <a:noAutofit/>
          </a:bodyPr>
          <a:lstStyle/>
          <a:p>
            <a:pPr indent="-304800" lvl="0" marL="457200" rtl="0" algn="l">
              <a:lnSpc>
                <a:spcPct val="150000"/>
              </a:lnSpc>
              <a:spcBef>
                <a:spcPts val="700"/>
              </a:spcBef>
              <a:spcAft>
                <a:spcPts val="0"/>
              </a:spcAft>
              <a:buClr>
                <a:schemeClr val="lt1"/>
              </a:buClr>
              <a:buSzPts val="1200"/>
              <a:buChar char="●"/>
            </a:pPr>
            <a:r>
              <a:rPr lang="en-GB" sz="1200">
                <a:solidFill>
                  <a:schemeClr val="lt1"/>
                </a:solidFill>
              </a:rPr>
              <a:t>Conducting projects</a:t>
            </a:r>
            <a:endParaRPr sz="1200">
              <a:solidFill>
                <a:schemeClr val="lt1"/>
              </a:solidFill>
            </a:endParaRPr>
          </a:p>
          <a:p>
            <a:pPr indent="-304800" lvl="0" marL="457200" rtl="0" algn="l">
              <a:lnSpc>
                <a:spcPct val="150000"/>
              </a:lnSpc>
              <a:spcBef>
                <a:spcPts val="0"/>
              </a:spcBef>
              <a:spcAft>
                <a:spcPts val="0"/>
              </a:spcAft>
              <a:buClr>
                <a:schemeClr val="lt1"/>
              </a:buClr>
              <a:buSzPts val="1200"/>
              <a:buChar char="●"/>
            </a:pPr>
            <a:r>
              <a:rPr lang="en-GB" sz="1200">
                <a:solidFill>
                  <a:schemeClr val="lt1"/>
                </a:solidFill>
              </a:rPr>
              <a:t>Completing Tourism and Business-related documents</a:t>
            </a:r>
            <a:endParaRPr sz="1200">
              <a:solidFill>
                <a:schemeClr val="lt1"/>
              </a:solidFill>
            </a:endParaRPr>
          </a:p>
          <a:p>
            <a:pPr indent="-304800" lvl="0" marL="457200" rtl="0" algn="l">
              <a:lnSpc>
                <a:spcPct val="150000"/>
              </a:lnSpc>
              <a:spcBef>
                <a:spcPts val="0"/>
              </a:spcBef>
              <a:spcAft>
                <a:spcPts val="0"/>
              </a:spcAft>
              <a:buClr>
                <a:schemeClr val="lt1"/>
              </a:buClr>
              <a:buSzPts val="1200"/>
              <a:buChar char="●"/>
            </a:pPr>
            <a:r>
              <a:rPr lang="en-GB" sz="1200">
                <a:solidFill>
                  <a:schemeClr val="lt1"/>
                </a:solidFill>
              </a:rPr>
              <a:t>Personal reflections and quizzes</a:t>
            </a:r>
            <a:endParaRPr sz="1200">
              <a:solidFill>
                <a:schemeClr val="lt1"/>
              </a:solidFill>
            </a:endParaRPr>
          </a:p>
          <a:p>
            <a:pPr indent="-304800" lvl="0" marL="457200" rtl="0" algn="l">
              <a:lnSpc>
                <a:spcPct val="150000"/>
              </a:lnSpc>
              <a:spcBef>
                <a:spcPts val="0"/>
              </a:spcBef>
              <a:spcAft>
                <a:spcPts val="0"/>
              </a:spcAft>
              <a:buClr>
                <a:schemeClr val="lt1"/>
              </a:buClr>
              <a:buSzPts val="1200"/>
              <a:buChar char="●"/>
            </a:pPr>
            <a:r>
              <a:rPr lang="en-GB" sz="1200">
                <a:solidFill>
                  <a:schemeClr val="lt1"/>
                </a:solidFill>
              </a:rPr>
              <a:t>Knowledge and knowledge extension activities</a:t>
            </a:r>
            <a:endParaRPr sz="1200">
              <a:solidFill>
                <a:schemeClr val="lt1"/>
              </a:solidFill>
            </a:endParaRPr>
          </a:p>
        </p:txBody>
      </p:sp>
      <p:sp>
        <p:nvSpPr>
          <p:cNvPr id="452" name="Google Shape;452;p36"/>
          <p:cNvSpPr txBox="1"/>
          <p:nvPr>
            <p:ph type="title"/>
          </p:nvPr>
        </p:nvSpPr>
        <p:spPr>
          <a:xfrm>
            <a:off x="614400" y="1256525"/>
            <a:ext cx="2751900" cy="8319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SzPts val="1100"/>
              <a:buNone/>
            </a:pPr>
            <a:r>
              <a:rPr b="1" lang="en-GB" sz="2400">
                <a:solidFill>
                  <a:schemeClr val="lt1"/>
                </a:solidFill>
              </a:rPr>
              <a:t>HOW WILL YOU BE ASSESSED?</a:t>
            </a:r>
            <a:endParaRPr b="1" sz="2400">
              <a:solidFill>
                <a:schemeClr val="lt1"/>
              </a:solidFill>
            </a:endParaRPr>
          </a:p>
        </p:txBody>
      </p:sp>
      <p:pic>
        <p:nvPicPr>
          <p:cNvPr id="453" name="Google Shape;453;p36"/>
          <p:cNvPicPr preferRelativeResize="0"/>
          <p:nvPr/>
        </p:nvPicPr>
        <p:blipFill rotWithShape="1">
          <a:blip r:embed="rId4">
            <a:alphaModFix/>
          </a:blip>
          <a:srcRect b="0" l="0" r="0" t="0"/>
          <a:stretch/>
        </p:blipFill>
        <p:spPr>
          <a:xfrm>
            <a:off x="202300" y="4645526"/>
            <a:ext cx="888525" cy="324225"/>
          </a:xfrm>
          <a:prstGeom prst="rect">
            <a:avLst/>
          </a:prstGeom>
          <a:noFill/>
          <a:ln>
            <a:noFill/>
          </a:ln>
        </p:spPr>
      </p:pic>
      <p:sp>
        <p:nvSpPr>
          <p:cNvPr id="454" name="Google Shape;454;p36"/>
          <p:cNvSpPr txBox="1"/>
          <p:nvPr/>
        </p:nvSpPr>
        <p:spPr>
          <a:xfrm>
            <a:off x="6241550" y="238425"/>
            <a:ext cx="2636400" cy="9240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600"/>
              <a:buFont typeface="Arial"/>
              <a:buNone/>
            </a:pPr>
            <a:r>
              <a:rPr b="0" i="0" lang="en-GB" sz="600" u="none" cap="none" strike="noStrike">
                <a:solidFill>
                  <a:srgbClr val="EFEFEF"/>
                </a:solidFill>
                <a:latin typeface="Helvetica Neue"/>
                <a:ea typeface="Helvetica Neue"/>
                <a:cs typeface="Helvetica Neue"/>
                <a:sym typeface="Helvetica Neue"/>
              </a:rPr>
              <a:t>BSB30120 Certificate III in Business + SIT20122 Certificate II in Tourism</a:t>
            </a:r>
            <a:endParaRPr b="0" i="0" sz="600" u="none" cap="none" strike="noStrike">
              <a:solidFill>
                <a:srgbClr val="EFEFEF"/>
              </a:solidFill>
              <a:latin typeface="Helvetica Neue"/>
              <a:ea typeface="Helvetica Neue"/>
              <a:cs typeface="Helvetica Neue"/>
              <a:sym typeface="Helvetica Neue"/>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8" name="Shape 458"/>
        <p:cNvGrpSpPr/>
        <p:nvPr/>
      </p:nvGrpSpPr>
      <p:grpSpPr>
        <a:xfrm>
          <a:off x="0" y="0"/>
          <a:ext cx="0" cy="0"/>
          <a:chOff x="0" y="0"/>
          <a:chExt cx="0" cy="0"/>
        </a:xfrm>
      </p:grpSpPr>
      <p:sp>
        <p:nvSpPr>
          <p:cNvPr id="459" name="Google Shape;459;p37"/>
          <p:cNvSpPr/>
          <p:nvPr/>
        </p:nvSpPr>
        <p:spPr>
          <a:xfrm>
            <a:off x="0" y="-50"/>
            <a:ext cx="3980400" cy="5143500"/>
          </a:xfrm>
          <a:prstGeom prst="rect">
            <a:avLst/>
          </a:prstGeom>
          <a:solidFill>
            <a:srgbClr val="EA8C1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1"/>
              </a:solidFill>
              <a:latin typeface="Arial"/>
              <a:ea typeface="Arial"/>
              <a:cs typeface="Arial"/>
              <a:sym typeface="Arial"/>
            </a:endParaRPr>
          </a:p>
        </p:txBody>
      </p:sp>
      <p:pic>
        <p:nvPicPr>
          <p:cNvPr id="460" name="Google Shape;460;p37"/>
          <p:cNvPicPr preferRelativeResize="0"/>
          <p:nvPr/>
        </p:nvPicPr>
        <p:blipFill rotWithShape="1">
          <a:blip r:embed="rId3">
            <a:alphaModFix/>
          </a:blip>
          <a:srcRect b="0" l="0" r="0" t="0"/>
          <a:stretch/>
        </p:blipFill>
        <p:spPr>
          <a:xfrm>
            <a:off x="202300" y="4645526"/>
            <a:ext cx="888525" cy="324225"/>
          </a:xfrm>
          <a:prstGeom prst="rect">
            <a:avLst/>
          </a:prstGeom>
          <a:noFill/>
          <a:ln>
            <a:noFill/>
          </a:ln>
        </p:spPr>
      </p:pic>
      <p:sp>
        <p:nvSpPr>
          <p:cNvPr id="461" name="Google Shape;461;p37"/>
          <p:cNvSpPr txBox="1"/>
          <p:nvPr/>
        </p:nvSpPr>
        <p:spPr>
          <a:xfrm>
            <a:off x="5738900" y="769675"/>
            <a:ext cx="1434600" cy="856200"/>
          </a:xfrm>
          <a:prstGeom prst="rect">
            <a:avLst/>
          </a:prstGeom>
          <a:solidFill>
            <a:schemeClr val="accent1"/>
          </a:solidFill>
          <a:ln>
            <a:noFill/>
          </a:ln>
        </p:spPr>
        <p:txBody>
          <a:bodyPr anchorCtr="0" anchor="t" bIns="180000" lIns="216000" spcFirstLastPara="1" rIns="216000" wrap="square" tIns="180000">
            <a:spAutoFit/>
          </a:bodyPr>
          <a:lstStyle/>
          <a:p>
            <a:pPr indent="0" lvl="0" marL="0" marR="0" rtl="0" algn="ctr">
              <a:lnSpc>
                <a:spcPct val="100000"/>
              </a:lnSpc>
              <a:spcBef>
                <a:spcPts val="0"/>
              </a:spcBef>
              <a:spcAft>
                <a:spcPts val="0"/>
              </a:spcAft>
              <a:buClr>
                <a:srgbClr val="000000"/>
              </a:buClr>
              <a:buSzPts val="800"/>
              <a:buFont typeface="Arial"/>
              <a:buNone/>
            </a:pPr>
            <a:r>
              <a:rPr b="1" i="0" lang="en-GB" sz="800" u="none" cap="none" strike="noStrike">
                <a:solidFill>
                  <a:schemeClr val="lt1"/>
                </a:solidFill>
                <a:latin typeface="Helvetica Neue"/>
                <a:ea typeface="Helvetica Neue"/>
                <a:cs typeface="Helvetica Neue"/>
                <a:sym typeface="Helvetica Neue"/>
              </a:rPr>
              <a:t>Certificate III in Business + Certificate II in Tourism</a:t>
            </a:r>
            <a:endParaRPr b="1" i="0" sz="800" u="none" cap="none" strike="noStrike">
              <a:solidFill>
                <a:schemeClr val="lt1"/>
              </a:solidFill>
              <a:latin typeface="Helvetica Neue"/>
              <a:ea typeface="Helvetica Neue"/>
              <a:cs typeface="Helvetica Neue"/>
              <a:sym typeface="Helvetica Neue"/>
            </a:endParaRPr>
          </a:p>
        </p:txBody>
      </p:sp>
      <p:sp>
        <p:nvSpPr>
          <p:cNvPr id="462" name="Google Shape;462;p37"/>
          <p:cNvSpPr txBox="1"/>
          <p:nvPr/>
        </p:nvSpPr>
        <p:spPr>
          <a:xfrm>
            <a:off x="4571988" y="1793225"/>
            <a:ext cx="1800000" cy="702000"/>
          </a:xfrm>
          <a:prstGeom prst="rect">
            <a:avLst/>
          </a:prstGeom>
          <a:solidFill>
            <a:schemeClr val="accent1"/>
          </a:solidFill>
          <a:ln>
            <a:noFill/>
          </a:ln>
        </p:spPr>
        <p:txBody>
          <a:bodyPr anchorCtr="0" anchor="ctr" bIns="180000" lIns="216000" spcFirstLastPara="1" rIns="216000" wrap="square" tIns="180000">
            <a:noAutofit/>
          </a:bodyPr>
          <a:lstStyle/>
          <a:p>
            <a:pPr indent="0" lvl="0" marL="0" marR="0" rtl="0" algn="ctr">
              <a:lnSpc>
                <a:spcPct val="100000"/>
              </a:lnSpc>
              <a:spcBef>
                <a:spcPts val="0"/>
              </a:spcBef>
              <a:spcAft>
                <a:spcPts val="0"/>
              </a:spcAft>
              <a:buClr>
                <a:srgbClr val="000000"/>
              </a:buClr>
              <a:buSzPts val="800"/>
              <a:buFont typeface="Arial"/>
              <a:buNone/>
            </a:pPr>
            <a:r>
              <a:rPr b="1" i="0" lang="en-GB" sz="800" u="none" cap="none" strike="noStrike">
                <a:solidFill>
                  <a:schemeClr val="lt1"/>
                </a:solidFill>
                <a:latin typeface="Helvetica Neue"/>
                <a:ea typeface="Helvetica Neue"/>
                <a:cs typeface="Helvetica Neue"/>
                <a:sym typeface="Helvetica Neue"/>
              </a:rPr>
              <a:t>Certificate IV / Diploma</a:t>
            </a:r>
            <a:endParaRPr b="1" i="0" sz="800" u="none" cap="none" strike="noStrike">
              <a:solidFill>
                <a:schemeClr val="lt1"/>
              </a:solidFill>
              <a:latin typeface="Helvetica Neue"/>
              <a:ea typeface="Helvetica Neue"/>
              <a:cs typeface="Helvetica Neue"/>
              <a:sym typeface="Helvetica Neue"/>
            </a:endParaRPr>
          </a:p>
          <a:p>
            <a:pPr indent="0" lvl="0" marL="0" marR="0" rtl="0" algn="ctr">
              <a:lnSpc>
                <a:spcPct val="100000"/>
              </a:lnSpc>
              <a:spcBef>
                <a:spcPts val="0"/>
              </a:spcBef>
              <a:spcAft>
                <a:spcPts val="0"/>
              </a:spcAft>
              <a:buClr>
                <a:srgbClr val="000000"/>
              </a:buClr>
              <a:buSzPts val="600"/>
              <a:buFont typeface="Arial"/>
              <a:buNone/>
            </a:pPr>
            <a:r>
              <a:rPr b="0" i="0" lang="en-GB" sz="600" u="none" cap="none" strike="noStrike">
                <a:solidFill>
                  <a:schemeClr val="lt1"/>
                </a:solidFill>
                <a:latin typeface="Helvetica Neue"/>
                <a:ea typeface="Helvetica Neue"/>
                <a:cs typeface="Helvetica Neue"/>
                <a:sym typeface="Helvetica Neue"/>
              </a:rPr>
              <a:t>E.g. Business / Tourism</a:t>
            </a:r>
            <a:endParaRPr b="0" i="0" sz="600" u="none" cap="none" strike="noStrike">
              <a:solidFill>
                <a:schemeClr val="lt1"/>
              </a:solidFill>
              <a:latin typeface="Helvetica Neue"/>
              <a:ea typeface="Helvetica Neue"/>
              <a:cs typeface="Helvetica Neue"/>
              <a:sym typeface="Helvetica Neue"/>
            </a:endParaRPr>
          </a:p>
        </p:txBody>
      </p:sp>
      <p:sp>
        <p:nvSpPr>
          <p:cNvPr id="463" name="Google Shape;463;p37"/>
          <p:cNvSpPr txBox="1"/>
          <p:nvPr/>
        </p:nvSpPr>
        <p:spPr>
          <a:xfrm>
            <a:off x="6579725" y="1793225"/>
            <a:ext cx="1800000" cy="702000"/>
          </a:xfrm>
          <a:prstGeom prst="rect">
            <a:avLst/>
          </a:prstGeom>
          <a:solidFill>
            <a:schemeClr val="accent1"/>
          </a:solidFill>
          <a:ln>
            <a:noFill/>
          </a:ln>
        </p:spPr>
        <p:txBody>
          <a:bodyPr anchorCtr="0" anchor="ctr" bIns="180000" lIns="216000" spcFirstLastPara="1" rIns="216000" wrap="square" tIns="180000">
            <a:noAutofit/>
          </a:bodyPr>
          <a:lstStyle/>
          <a:p>
            <a:pPr indent="0" lvl="0" marL="0" marR="0" rtl="0" algn="ctr">
              <a:lnSpc>
                <a:spcPct val="100000"/>
              </a:lnSpc>
              <a:spcBef>
                <a:spcPts val="0"/>
              </a:spcBef>
              <a:spcAft>
                <a:spcPts val="0"/>
              </a:spcAft>
              <a:buClr>
                <a:srgbClr val="000000"/>
              </a:buClr>
              <a:buSzPts val="800"/>
              <a:buFont typeface="Arial"/>
              <a:buNone/>
            </a:pPr>
            <a:r>
              <a:rPr b="1" i="0" lang="en-GB" sz="800" u="none" cap="none" strike="noStrike">
                <a:solidFill>
                  <a:schemeClr val="lt1"/>
                </a:solidFill>
                <a:latin typeface="Helvetica Neue"/>
                <a:ea typeface="Helvetica Neue"/>
                <a:cs typeface="Helvetica Neue"/>
                <a:sym typeface="Helvetica Neue"/>
              </a:rPr>
              <a:t>University Degree</a:t>
            </a:r>
            <a:endParaRPr b="0" i="0" sz="700" u="none" cap="none" strike="noStrike">
              <a:solidFill>
                <a:schemeClr val="lt1"/>
              </a:solidFill>
              <a:latin typeface="Helvetica Neue"/>
              <a:ea typeface="Helvetica Neue"/>
              <a:cs typeface="Helvetica Neue"/>
              <a:sym typeface="Helvetica Neue"/>
            </a:endParaRPr>
          </a:p>
        </p:txBody>
      </p:sp>
      <p:sp>
        <p:nvSpPr>
          <p:cNvPr id="464" name="Google Shape;464;p37"/>
          <p:cNvSpPr txBox="1"/>
          <p:nvPr/>
        </p:nvSpPr>
        <p:spPr>
          <a:xfrm>
            <a:off x="6579725" y="2709675"/>
            <a:ext cx="1800000" cy="367200"/>
          </a:xfrm>
          <a:prstGeom prst="rect">
            <a:avLst/>
          </a:prstGeom>
          <a:solidFill>
            <a:srgbClr val="EA8C1C">
              <a:alpha val="9803"/>
            </a:srgbClr>
          </a:solidFill>
          <a:ln cap="flat" cmpd="sng" w="9525">
            <a:solidFill>
              <a:schemeClr val="accent1"/>
            </a:solidFill>
            <a:prstDash val="solid"/>
            <a:round/>
            <a:headEnd len="sm" w="sm" type="none"/>
            <a:tailEnd len="sm" w="sm" type="none"/>
          </a:ln>
        </p:spPr>
        <p:txBody>
          <a:bodyPr anchorCtr="0" anchor="ctr" bIns="180000" lIns="216000" spcFirstLastPara="1" rIns="216000" wrap="square" tIns="180000">
            <a:noAutofit/>
          </a:bodyPr>
          <a:lstStyle/>
          <a:p>
            <a:pPr indent="0" lvl="0" marL="0" marR="0" rtl="0" algn="ctr">
              <a:lnSpc>
                <a:spcPct val="100000"/>
              </a:lnSpc>
              <a:spcBef>
                <a:spcPts val="0"/>
              </a:spcBef>
              <a:spcAft>
                <a:spcPts val="0"/>
              </a:spcAft>
              <a:buClr>
                <a:srgbClr val="000000"/>
              </a:buClr>
              <a:buSzPts val="800"/>
              <a:buFont typeface="Arial"/>
              <a:buNone/>
            </a:pPr>
            <a:r>
              <a:rPr b="1" i="0" lang="en-GB" sz="800" u="none" cap="none" strike="noStrike">
                <a:solidFill>
                  <a:schemeClr val="accent1"/>
                </a:solidFill>
                <a:latin typeface="Helvetica Neue"/>
                <a:ea typeface="Helvetica Neue"/>
                <a:cs typeface="Helvetica Neue"/>
                <a:sym typeface="Helvetica Neue"/>
              </a:rPr>
              <a:t>Business Owner</a:t>
            </a:r>
            <a:endParaRPr b="1" i="0" sz="800" u="none" cap="none" strike="noStrike">
              <a:solidFill>
                <a:schemeClr val="accent1"/>
              </a:solidFill>
              <a:latin typeface="Helvetica Neue"/>
              <a:ea typeface="Helvetica Neue"/>
              <a:cs typeface="Helvetica Neue"/>
              <a:sym typeface="Helvetica Neue"/>
            </a:endParaRPr>
          </a:p>
        </p:txBody>
      </p:sp>
      <p:sp>
        <p:nvSpPr>
          <p:cNvPr id="465" name="Google Shape;465;p37"/>
          <p:cNvSpPr txBox="1"/>
          <p:nvPr/>
        </p:nvSpPr>
        <p:spPr>
          <a:xfrm>
            <a:off x="6579725" y="3139875"/>
            <a:ext cx="1800000" cy="367200"/>
          </a:xfrm>
          <a:prstGeom prst="rect">
            <a:avLst/>
          </a:prstGeom>
          <a:solidFill>
            <a:srgbClr val="EA8C1C">
              <a:alpha val="9803"/>
            </a:srgbClr>
          </a:solidFill>
          <a:ln cap="flat" cmpd="sng" w="9525">
            <a:solidFill>
              <a:schemeClr val="accent1"/>
            </a:solidFill>
            <a:prstDash val="solid"/>
            <a:round/>
            <a:headEnd len="sm" w="sm" type="none"/>
            <a:tailEnd len="sm" w="sm" type="none"/>
          </a:ln>
        </p:spPr>
        <p:txBody>
          <a:bodyPr anchorCtr="0" anchor="ctr" bIns="180000" lIns="216000" spcFirstLastPara="1" rIns="216000" wrap="square" tIns="180000">
            <a:noAutofit/>
          </a:bodyPr>
          <a:lstStyle/>
          <a:p>
            <a:pPr indent="0" lvl="0" marL="0" marR="0" rtl="0" algn="ctr">
              <a:lnSpc>
                <a:spcPct val="100000"/>
              </a:lnSpc>
              <a:spcBef>
                <a:spcPts val="0"/>
              </a:spcBef>
              <a:spcAft>
                <a:spcPts val="0"/>
              </a:spcAft>
              <a:buClr>
                <a:srgbClr val="000000"/>
              </a:buClr>
              <a:buSzPts val="800"/>
              <a:buFont typeface="Arial"/>
              <a:buNone/>
            </a:pPr>
            <a:r>
              <a:rPr b="1" i="0" lang="en-GB" sz="800" u="none" cap="none" strike="noStrike">
                <a:solidFill>
                  <a:schemeClr val="accent1"/>
                </a:solidFill>
                <a:latin typeface="Helvetica Neue"/>
                <a:ea typeface="Helvetica Neue"/>
                <a:cs typeface="Helvetica Neue"/>
                <a:sym typeface="Helvetica Neue"/>
              </a:rPr>
              <a:t>Business Manager</a:t>
            </a:r>
            <a:endParaRPr b="1" i="0" sz="800" u="none" cap="none" strike="noStrike">
              <a:solidFill>
                <a:schemeClr val="accent1"/>
              </a:solidFill>
              <a:latin typeface="Helvetica Neue"/>
              <a:ea typeface="Helvetica Neue"/>
              <a:cs typeface="Helvetica Neue"/>
              <a:sym typeface="Helvetica Neue"/>
            </a:endParaRPr>
          </a:p>
        </p:txBody>
      </p:sp>
      <p:sp>
        <p:nvSpPr>
          <p:cNvPr id="466" name="Google Shape;466;p37"/>
          <p:cNvSpPr txBox="1"/>
          <p:nvPr/>
        </p:nvSpPr>
        <p:spPr>
          <a:xfrm>
            <a:off x="6579725" y="3570075"/>
            <a:ext cx="1800000" cy="367200"/>
          </a:xfrm>
          <a:prstGeom prst="rect">
            <a:avLst/>
          </a:prstGeom>
          <a:solidFill>
            <a:srgbClr val="EA8C1C">
              <a:alpha val="9803"/>
            </a:srgbClr>
          </a:solidFill>
          <a:ln cap="flat" cmpd="sng" w="9525">
            <a:solidFill>
              <a:schemeClr val="accent1"/>
            </a:solidFill>
            <a:prstDash val="solid"/>
            <a:round/>
            <a:headEnd len="sm" w="sm" type="none"/>
            <a:tailEnd len="sm" w="sm" type="none"/>
          </a:ln>
        </p:spPr>
        <p:txBody>
          <a:bodyPr anchorCtr="0" anchor="ctr" bIns="180000" lIns="216000" spcFirstLastPara="1" rIns="216000" wrap="square" tIns="180000">
            <a:noAutofit/>
          </a:bodyPr>
          <a:lstStyle/>
          <a:p>
            <a:pPr indent="0" lvl="0" marL="0" marR="0" rtl="0" algn="ctr">
              <a:lnSpc>
                <a:spcPct val="100000"/>
              </a:lnSpc>
              <a:spcBef>
                <a:spcPts val="0"/>
              </a:spcBef>
              <a:spcAft>
                <a:spcPts val="0"/>
              </a:spcAft>
              <a:buClr>
                <a:srgbClr val="000000"/>
              </a:buClr>
              <a:buSzPts val="800"/>
              <a:buFont typeface="Arial"/>
              <a:buNone/>
            </a:pPr>
            <a:r>
              <a:rPr b="1" i="0" lang="en-GB" sz="800" u="none" cap="none" strike="noStrike">
                <a:solidFill>
                  <a:schemeClr val="accent1"/>
                </a:solidFill>
                <a:latin typeface="Helvetica Neue"/>
                <a:ea typeface="Helvetica Neue"/>
                <a:cs typeface="Helvetica Neue"/>
                <a:sym typeface="Helvetica Neue"/>
              </a:rPr>
              <a:t>Tourism Operator</a:t>
            </a:r>
            <a:endParaRPr b="1" i="0" sz="800" u="none" cap="none" strike="noStrike">
              <a:solidFill>
                <a:schemeClr val="accent1"/>
              </a:solidFill>
              <a:latin typeface="Helvetica Neue"/>
              <a:ea typeface="Helvetica Neue"/>
              <a:cs typeface="Helvetica Neue"/>
              <a:sym typeface="Helvetica Neue"/>
            </a:endParaRPr>
          </a:p>
        </p:txBody>
      </p:sp>
      <p:cxnSp>
        <p:nvCxnSpPr>
          <p:cNvPr id="467" name="Google Shape;467;p37"/>
          <p:cNvCxnSpPr>
            <a:stCxn id="461" idx="2"/>
            <a:endCxn id="462" idx="0"/>
          </p:cNvCxnSpPr>
          <p:nvPr/>
        </p:nvCxnSpPr>
        <p:spPr>
          <a:xfrm rot="5400000">
            <a:off x="5880350" y="1217425"/>
            <a:ext cx="167400" cy="984300"/>
          </a:xfrm>
          <a:prstGeom prst="bentConnector3">
            <a:avLst>
              <a:gd fmla="val 49985" name="adj1"/>
            </a:avLst>
          </a:prstGeom>
          <a:noFill/>
          <a:ln cap="flat" cmpd="sng" w="9525">
            <a:solidFill>
              <a:schemeClr val="accent1"/>
            </a:solidFill>
            <a:prstDash val="solid"/>
            <a:round/>
            <a:headEnd len="sm" w="sm" type="none"/>
            <a:tailEnd len="sm" w="sm" type="none"/>
          </a:ln>
        </p:spPr>
      </p:cxnSp>
      <p:cxnSp>
        <p:nvCxnSpPr>
          <p:cNvPr id="468" name="Google Shape;468;p37"/>
          <p:cNvCxnSpPr>
            <a:stCxn id="461" idx="2"/>
            <a:endCxn id="463" idx="0"/>
          </p:cNvCxnSpPr>
          <p:nvPr/>
        </p:nvCxnSpPr>
        <p:spPr>
          <a:xfrm flipH="1" rot="-5400000">
            <a:off x="6884300" y="1197775"/>
            <a:ext cx="167400" cy="1023600"/>
          </a:xfrm>
          <a:prstGeom prst="bentConnector3">
            <a:avLst>
              <a:gd fmla="val 49985" name="adj1"/>
            </a:avLst>
          </a:prstGeom>
          <a:noFill/>
          <a:ln cap="flat" cmpd="sng" w="9525">
            <a:solidFill>
              <a:schemeClr val="accent1"/>
            </a:solidFill>
            <a:prstDash val="solid"/>
            <a:round/>
            <a:headEnd len="sm" w="sm" type="none"/>
            <a:tailEnd len="sm" w="sm" type="none"/>
          </a:ln>
        </p:spPr>
      </p:cxnSp>
      <p:cxnSp>
        <p:nvCxnSpPr>
          <p:cNvPr id="469" name="Google Shape;469;p37"/>
          <p:cNvCxnSpPr>
            <a:stCxn id="463" idx="3"/>
            <a:endCxn id="464" idx="3"/>
          </p:cNvCxnSpPr>
          <p:nvPr/>
        </p:nvCxnSpPr>
        <p:spPr>
          <a:xfrm>
            <a:off x="8379725" y="2144225"/>
            <a:ext cx="600" cy="749100"/>
          </a:xfrm>
          <a:prstGeom prst="bentConnector3">
            <a:avLst>
              <a:gd fmla="val 39687500" name="adj1"/>
            </a:avLst>
          </a:prstGeom>
          <a:noFill/>
          <a:ln cap="flat" cmpd="sng" w="9525">
            <a:solidFill>
              <a:schemeClr val="accent1"/>
            </a:solidFill>
            <a:prstDash val="solid"/>
            <a:round/>
            <a:headEnd len="sm" w="sm" type="none"/>
            <a:tailEnd len="sm" w="sm" type="none"/>
          </a:ln>
        </p:spPr>
      </p:cxnSp>
      <p:cxnSp>
        <p:nvCxnSpPr>
          <p:cNvPr id="470" name="Google Shape;470;p37"/>
          <p:cNvCxnSpPr>
            <a:stCxn id="463" idx="3"/>
            <a:endCxn id="465" idx="3"/>
          </p:cNvCxnSpPr>
          <p:nvPr/>
        </p:nvCxnSpPr>
        <p:spPr>
          <a:xfrm>
            <a:off x="8379725" y="2144225"/>
            <a:ext cx="600" cy="1179300"/>
          </a:xfrm>
          <a:prstGeom prst="bentConnector3">
            <a:avLst>
              <a:gd fmla="val 39687500" name="adj1"/>
            </a:avLst>
          </a:prstGeom>
          <a:noFill/>
          <a:ln cap="flat" cmpd="sng" w="9525">
            <a:solidFill>
              <a:schemeClr val="accent1"/>
            </a:solidFill>
            <a:prstDash val="solid"/>
            <a:round/>
            <a:headEnd len="sm" w="sm" type="none"/>
            <a:tailEnd len="sm" w="sm" type="none"/>
          </a:ln>
        </p:spPr>
      </p:cxnSp>
      <p:cxnSp>
        <p:nvCxnSpPr>
          <p:cNvPr id="471" name="Google Shape;471;p37"/>
          <p:cNvCxnSpPr>
            <a:stCxn id="463" idx="3"/>
            <a:endCxn id="466" idx="3"/>
          </p:cNvCxnSpPr>
          <p:nvPr/>
        </p:nvCxnSpPr>
        <p:spPr>
          <a:xfrm>
            <a:off x="8379725" y="2144225"/>
            <a:ext cx="600" cy="1609500"/>
          </a:xfrm>
          <a:prstGeom prst="bentConnector3">
            <a:avLst>
              <a:gd fmla="val 39687500" name="adj1"/>
            </a:avLst>
          </a:prstGeom>
          <a:noFill/>
          <a:ln cap="flat" cmpd="sng" w="9525">
            <a:solidFill>
              <a:schemeClr val="accent1"/>
            </a:solidFill>
            <a:prstDash val="solid"/>
            <a:round/>
            <a:headEnd len="sm" w="sm" type="none"/>
            <a:tailEnd len="sm" w="sm" type="none"/>
          </a:ln>
        </p:spPr>
      </p:cxnSp>
      <p:sp>
        <p:nvSpPr>
          <p:cNvPr id="472" name="Google Shape;472;p37"/>
          <p:cNvSpPr txBox="1"/>
          <p:nvPr/>
        </p:nvSpPr>
        <p:spPr>
          <a:xfrm>
            <a:off x="6579725" y="4006625"/>
            <a:ext cx="1800000" cy="367200"/>
          </a:xfrm>
          <a:prstGeom prst="rect">
            <a:avLst/>
          </a:prstGeom>
          <a:solidFill>
            <a:srgbClr val="EA8C1C">
              <a:alpha val="9803"/>
            </a:srgbClr>
          </a:solidFill>
          <a:ln cap="flat" cmpd="sng" w="9525">
            <a:solidFill>
              <a:schemeClr val="accent1"/>
            </a:solidFill>
            <a:prstDash val="solid"/>
            <a:round/>
            <a:headEnd len="sm" w="sm" type="none"/>
            <a:tailEnd len="sm" w="sm" type="none"/>
          </a:ln>
        </p:spPr>
        <p:txBody>
          <a:bodyPr anchorCtr="0" anchor="ctr" bIns="180000" lIns="216000" spcFirstLastPara="1" rIns="216000" wrap="square" tIns="180000">
            <a:noAutofit/>
          </a:bodyPr>
          <a:lstStyle/>
          <a:p>
            <a:pPr indent="0" lvl="0" marL="0" marR="0" rtl="0" algn="ctr">
              <a:lnSpc>
                <a:spcPct val="100000"/>
              </a:lnSpc>
              <a:spcBef>
                <a:spcPts val="0"/>
              </a:spcBef>
              <a:spcAft>
                <a:spcPts val="0"/>
              </a:spcAft>
              <a:buClr>
                <a:srgbClr val="000000"/>
              </a:buClr>
              <a:buSzPts val="800"/>
              <a:buFont typeface="Arial"/>
              <a:buNone/>
            </a:pPr>
            <a:r>
              <a:rPr b="1" i="0" lang="en-GB" sz="800" u="none" cap="none" strike="noStrike">
                <a:solidFill>
                  <a:schemeClr val="accent1"/>
                </a:solidFill>
                <a:latin typeface="Helvetica Neue"/>
                <a:ea typeface="Helvetica Neue"/>
                <a:cs typeface="Helvetica Neue"/>
                <a:sym typeface="Helvetica Neue"/>
              </a:rPr>
              <a:t>Marketing Manager</a:t>
            </a:r>
            <a:endParaRPr b="1" i="0" sz="800" u="none" cap="none" strike="noStrike">
              <a:solidFill>
                <a:schemeClr val="accent1"/>
              </a:solidFill>
              <a:latin typeface="Helvetica Neue"/>
              <a:ea typeface="Helvetica Neue"/>
              <a:cs typeface="Helvetica Neue"/>
              <a:sym typeface="Helvetica Neue"/>
            </a:endParaRPr>
          </a:p>
        </p:txBody>
      </p:sp>
      <p:sp>
        <p:nvSpPr>
          <p:cNvPr id="473" name="Google Shape;473;p37"/>
          <p:cNvSpPr txBox="1"/>
          <p:nvPr/>
        </p:nvSpPr>
        <p:spPr>
          <a:xfrm>
            <a:off x="4572000" y="2709675"/>
            <a:ext cx="1800000" cy="367200"/>
          </a:xfrm>
          <a:prstGeom prst="rect">
            <a:avLst/>
          </a:prstGeom>
          <a:solidFill>
            <a:srgbClr val="EA8C1C">
              <a:alpha val="9803"/>
            </a:srgbClr>
          </a:solidFill>
          <a:ln cap="flat" cmpd="sng" w="9525">
            <a:solidFill>
              <a:schemeClr val="accent1"/>
            </a:solidFill>
            <a:prstDash val="solid"/>
            <a:round/>
            <a:headEnd len="sm" w="sm" type="none"/>
            <a:tailEnd len="sm" w="sm" type="none"/>
          </a:ln>
        </p:spPr>
        <p:txBody>
          <a:bodyPr anchorCtr="0" anchor="ctr" bIns="180000" lIns="216000" spcFirstLastPara="1" rIns="216000" wrap="square" tIns="180000">
            <a:noAutofit/>
          </a:bodyPr>
          <a:lstStyle/>
          <a:p>
            <a:pPr indent="0" lvl="0" marL="0" marR="0" rtl="0" algn="ctr">
              <a:lnSpc>
                <a:spcPct val="100000"/>
              </a:lnSpc>
              <a:spcBef>
                <a:spcPts val="0"/>
              </a:spcBef>
              <a:spcAft>
                <a:spcPts val="0"/>
              </a:spcAft>
              <a:buClr>
                <a:srgbClr val="000000"/>
              </a:buClr>
              <a:buSzPts val="800"/>
              <a:buFont typeface="Arial"/>
              <a:buNone/>
            </a:pPr>
            <a:r>
              <a:rPr b="1" i="0" lang="en-GB" sz="800" u="none" cap="none" strike="noStrike">
                <a:solidFill>
                  <a:schemeClr val="accent1"/>
                </a:solidFill>
                <a:latin typeface="Helvetica Neue"/>
                <a:ea typeface="Helvetica Neue"/>
                <a:cs typeface="Helvetica Neue"/>
                <a:sym typeface="Helvetica Neue"/>
              </a:rPr>
              <a:t>Business Development Manager</a:t>
            </a:r>
            <a:endParaRPr b="1" i="0" sz="800" u="none" cap="none" strike="noStrike">
              <a:solidFill>
                <a:schemeClr val="accent1"/>
              </a:solidFill>
              <a:latin typeface="Helvetica Neue"/>
              <a:ea typeface="Helvetica Neue"/>
              <a:cs typeface="Helvetica Neue"/>
              <a:sym typeface="Helvetica Neue"/>
            </a:endParaRPr>
          </a:p>
        </p:txBody>
      </p:sp>
      <p:sp>
        <p:nvSpPr>
          <p:cNvPr id="474" name="Google Shape;474;p37"/>
          <p:cNvSpPr txBox="1"/>
          <p:nvPr/>
        </p:nvSpPr>
        <p:spPr>
          <a:xfrm>
            <a:off x="4572000" y="3146225"/>
            <a:ext cx="1800000" cy="367200"/>
          </a:xfrm>
          <a:prstGeom prst="rect">
            <a:avLst/>
          </a:prstGeom>
          <a:solidFill>
            <a:srgbClr val="EA8C1C">
              <a:alpha val="9803"/>
            </a:srgbClr>
          </a:solidFill>
          <a:ln cap="flat" cmpd="sng" w="9525">
            <a:solidFill>
              <a:schemeClr val="accent1"/>
            </a:solidFill>
            <a:prstDash val="solid"/>
            <a:round/>
            <a:headEnd len="sm" w="sm" type="none"/>
            <a:tailEnd len="sm" w="sm" type="none"/>
          </a:ln>
        </p:spPr>
        <p:txBody>
          <a:bodyPr anchorCtr="0" anchor="ctr" bIns="180000" lIns="216000" spcFirstLastPara="1" rIns="216000" wrap="square" tIns="180000">
            <a:noAutofit/>
          </a:bodyPr>
          <a:lstStyle/>
          <a:p>
            <a:pPr indent="0" lvl="0" marL="0" marR="0" rtl="0" algn="ctr">
              <a:lnSpc>
                <a:spcPct val="100000"/>
              </a:lnSpc>
              <a:spcBef>
                <a:spcPts val="0"/>
              </a:spcBef>
              <a:spcAft>
                <a:spcPts val="0"/>
              </a:spcAft>
              <a:buClr>
                <a:srgbClr val="000000"/>
              </a:buClr>
              <a:buSzPts val="800"/>
              <a:buFont typeface="Arial"/>
              <a:buNone/>
            </a:pPr>
            <a:r>
              <a:rPr b="1" i="0" lang="en-GB" sz="800" u="none" cap="none" strike="noStrike">
                <a:solidFill>
                  <a:schemeClr val="accent1"/>
                </a:solidFill>
                <a:latin typeface="Helvetica Neue"/>
                <a:ea typeface="Helvetica Neue"/>
                <a:cs typeface="Helvetica Neue"/>
                <a:sym typeface="Helvetica Neue"/>
              </a:rPr>
              <a:t>Customer Service Manager</a:t>
            </a:r>
            <a:endParaRPr b="1" i="0" sz="800" u="none" cap="none" strike="noStrike">
              <a:solidFill>
                <a:schemeClr val="accent1"/>
              </a:solidFill>
              <a:latin typeface="Helvetica Neue"/>
              <a:ea typeface="Helvetica Neue"/>
              <a:cs typeface="Helvetica Neue"/>
              <a:sym typeface="Helvetica Neue"/>
            </a:endParaRPr>
          </a:p>
        </p:txBody>
      </p:sp>
      <p:cxnSp>
        <p:nvCxnSpPr>
          <p:cNvPr id="475" name="Google Shape;475;p37"/>
          <p:cNvCxnSpPr>
            <a:stCxn id="462" idx="1"/>
            <a:endCxn id="473" idx="1"/>
          </p:cNvCxnSpPr>
          <p:nvPr/>
        </p:nvCxnSpPr>
        <p:spPr>
          <a:xfrm>
            <a:off x="4571988" y="2144225"/>
            <a:ext cx="600" cy="749100"/>
          </a:xfrm>
          <a:prstGeom prst="bentConnector3">
            <a:avLst>
              <a:gd fmla="val -39687500" name="adj1"/>
            </a:avLst>
          </a:prstGeom>
          <a:noFill/>
          <a:ln cap="flat" cmpd="sng" w="9525">
            <a:solidFill>
              <a:schemeClr val="accent1"/>
            </a:solidFill>
            <a:prstDash val="solid"/>
            <a:round/>
            <a:headEnd len="sm" w="sm" type="none"/>
            <a:tailEnd len="sm" w="sm" type="none"/>
          </a:ln>
        </p:spPr>
      </p:cxnSp>
      <p:cxnSp>
        <p:nvCxnSpPr>
          <p:cNvPr id="476" name="Google Shape;476;p37"/>
          <p:cNvCxnSpPr>
            <a:stCxn id="462" idx="1"/>
            <a:endCxn id="474" idx="1"/>
          </p:cNvCxnSpPr>
          <p:nvPr/>
        </p:nvCxnSpPr>
        <p:spPr>
          <a:xfrm>
            <a:off x="4571988" y="2144225"/>
            <a:ext cx="600" cy="1185600"/>
          </a:xfrm>
          <a:prstGeom prst="bentConnector3">
            <a:avLst>
              <a:gd fmla="val -39687500" name="adj1"/>
            </a:avLst>
          </a:prstGeom>
          <a:noFill/>
          <a:ln cap="flat" cmpd="sng" w="9525">
            <a:solidFill>
              <a:schemeClr val="accent1"/>
            </a:solidFill>
            <a:prstDash val="solid"/>
            <a:round/>
            <a:headEnd len="sm" w="sm" type="none"/>
            <a:tailEnd len="sm" w="sm" type="none"/>
          </a:ln>
        </p:spPr>
      </p:cxnSp>
      <p:cxnSp>
        <p:nvCxnSpPr>
          <p:cNvPr id="477" name="Google Shape;477;p37"/>
          <p:cNvCxnSpPr>
            <a:stCxn id="463" idx="3"/>
            <a:endCxn id="472" idx="3"/>
          </p:cNvCxnSpPr>
          <p:nvPr/>
        </p:nvCxnSpPr>
        <p:spPr>
          <a:xfrm>
            <a:off x="8379725" y="2144225"/>
            <a:ext cx="600" cy="2046000"/>
          </a:xfrm>
          <a:prstGeom prst="bentConnector3">
            <a:avLst>
              <a:gd fmla="val 39687500" name="adj1"/>
            </a:avLst>
          </a:prstGeom>
          <a:noFill/>
          <a:ln cap="flat" cmpd="sng" w="9525">
            <a:solidFill>
              <a:schemeClr val="accent1"/>
            </a:solidFill>
            <a:prstDash val="solid"/>
            <a:round/>
            <a:headEnd len="sm" w="sm" type="none"/>
            <a:tailEnd len="sm" w="sm" type="none"/>
          </a:ln>
        </p:spPr>
      </p:cxnSp>
      <p:sp>
        <p:nvSpPr>
          <p:cNvPr id="478" name="Google Shape;478;p37"/>
          <p:cNvSpPr txBox="1"/>
          <p:nvPr/>
        </p:nvSpPr>
        <p:spPr>
          <a:xfrm>
            <a:off x="4999032" y="238425"/>
            <a:ext cx="3879000" cy="9240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600"/>
              <a:buFont typeface="Arial"/>
              <a:buNone/>
            </a:pPr>
            <a:r>
              <a:rPr b="0" i="0" lang="en-GB" sz="600" u="none" cap="none" strike="noStrike">
                <a:solidFill>
                  <a:srgbClr val="999999"/>
                </a:solidFill>
                <a:latin typeface="Helvetica Neue"/>
                <a:ea typeface="Helvetica Neue"/>
                <a:cs typeface="Helvetica Neue"/>
                <a:sym typeface="Helvetica Neue"/>
              </a:rPr>
              <a:t>BSB30120 Certificate III in Business + SIT20122 Certificate II in Tourism</a:t>
            </a:r>
            <a:endParaRPr b="0" i="0" sz="600" u="none" cap="none" strike="noStrike">
              <a:solidFill>
                <a:srgbClr val="999999"/>
              </a:solidFill>
              <a:latin typeface="Helvetica Neue"/>
              <a:ea typeface="Helvetica Neue"/>
              <a:cs typeface="Helvetica Neue"/>
              <a:sym typeface="Helvetica Neue"/>
            </a:endParaRPr>
          </a:p>
        </p:txBody>
      </p:sp>
      <p:sp>
        <p:nvSpPr>
          <p:cNvPr id="479" name="Google Shape;479;p37"/>
          <p:cNvSpPr txBox="1"/>
          <p:nvPr>
            <p:ph type="title"/>
          </p:nvPr>
        </p:nvSpPr>
        <p:spPr>
          <a:xfrm>
            <a:off x="614400" y="2150350"/>
            <a:ext cx="2845800" cy="8427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SzPts val="4400"/>
              <a:buNone/>
            </a:pPr>
            <a:r>
              <a:rPr b="1" lang="en-GB" sz="2400">
                <a:solidFill>
                  <a:schemeClr val="lt1"/>
                </a:solidFill>
              </a:rPr>
              <a:t>CAREER PATHWAYS</a:t>
            </a:r>
            <a:endParaRPr b="1" sz="2180">
              <a:solidFill>
                <a:schemeClr val="lt1"/>
              </a:solidFill>
            </a:endParaRPr>
          </a:p>
        </p:txBody>
      </p:sp>
      <p:sp>
        <p:nvSpPr>
          <p:cNvPr id="480" name="Google Shape;480;p37"/>
          <p:cNvSpPr txBox="1"/>
          <p:nvPr>
            <p:ph idx="1" type="body"/>
          </p:nvPr>
        </p:nvSpPr>
        <p:spPr>
          <a:xfrm>
            <a:off x="4659275" y="1542775"/>
            <a:ext cx="1011300" cy="264900"/>
          </a:xfrm>
          <a:prstGeom prst="rect">
            <a:avLst/>
          </a:prstGeom>
          <a:noFill/>
          <a:ln>
            <a:noFill/>
          </a:ln>
        </p:spPr>
        <p:txBody>
          <a:bodyPr anchorCtr="0" anchor="t" bIns="91425" lIns="91425" spcFirstLastPara="1" rIns="91425" wrap="square" tIns="91425">
            <a:noAutofit/>
          </a:bodyPr>
          <a:lstStyle/>
          <a:p>
            <a:pPr indent="0" lvl="0" marL="0" rtl="0" algn="l">
              <a:lnSpc>
                <a:spcPct val="110000"/>
              </a:lnSpc>
              <a:spcBef>
                <a:spcPts val="700"/>
              </a:spcBef>
              <a:spcAft>
                <a:spcPts val="0"/>
              </a:spcAft>
              <a:buSzPts val="1018"/>
              <a:buNone/>
            </a:pPr>
            <a:r>
              <a:rPr lang="en-GB" sz="600">
                <a:solidFill>
                  <a:schemeClr val="accent1"/>
                </a:solidFill>
              </a:rPr>
              <a:t>Via another RTO</a:t>
            </a:r>
            <a:endParaRPr sz="600">
              <a:solidFill>
                <a:schemeClr val="accent1"/>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84" name="Shape 484"/>
        <p:cNvGrpSpPr/>
        <p:nvPr/>
      </p:nvGrpSpPr>
      <p:grpSpPr>
        <a:xfrm>
          <a:off x="0" y="0"/>
          <a:ext cx="0" cy="0"/>
          <a:chOff x="0" y="0"/>
          <a:chExt cx="0" cy="0"/>
        </a:xfrm>
      </p:grpSpPr>
      <p:sp>
        <p:nvSpPr>
          <p:cNvPr id="485" name="Google Shape;485;p38"/>
          <p:cNvSpPr txBox="1"/>
          <p:nvPr>
            <p:ph idx="4294967295" type="title"/>
          </p:nvPr>
        </p:nvSpPr>
        <p:spPr>
          <a:xfrm>
            <a:off x="1216200" y="1264325"/>
            <a:ext cx="6711600" cy="20442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b="1" lang="en-GB" sz="4300">
                <a:solidFill>
                  <a:schemeClr val="lt1"/>
                </a:solidFill>
              </a:rPr>
              <a:t>Inclusivity and Communication in the Workplace (1-Term)</a:t>
            </a:r>
            <a:endParaRPr b="1" sz="4300">
              <a:solidFill>
                <a:schemeClr val="lt1"/>
              </a:solidFill>
            </a:endParaRPr>
          </a:p>
        </p:txBody>
      </p:sp>
      <p:sp>
        <p:nvSpPr>
          <p:cNvPr id="486" name="Google Shape;486;p38"/>
          <p:cNvSpPr/>
          <p:nvPr/>
        </p:nvSpPr>
        <p:spPr>
          <a:xfrm>
            <a:off x="3603337" y="609175"/>
            <a:ext cx="1937356" cy="181188"/>
          </a:xfrm>
          <a:prstGeom prst="rect">
            <a:avLst/>
          </a:prstGeom>
        </p:spPr>
        <p:txBody>
          <a:bodyPr>
            <a:prstTxWarp prst="textPlain"/>
          </a:bodyPr>
          <a:lstStyle/>
          <a:p>
            <a:pPr lvl="0" algn="ctr"/>
            <a:r>
              <a:rPr b="1" i="0">
                <a:ln cap="flat" cmpd="sng" w="9525">
                  <a:solidFill>
                    <a:schemeClr val="accent1"/>
                  </a:solidFill>
                  <a:prstDash val="solid"/>
                  <a:round/>
                  <a:headEnd len="sm" w="sm" type="none"/>
                  <a:tailEnd len="sm" w="sm" type="none"/>
                </a:ln>
                <a:noFill/>
                <a:latin typeface="Helvetica Neue"/>
              </a:rPr>
              <a:t>SHORT COURSE</a:t>
            </a:r>
          </a:p>
        </p:txBody>
      </p:sp>
      <p:pic>
        <p:nvPicPr>
          <p:cNvPr id="487" name="Google Shape;487;p38"/>
          <p:cNvPicPr preferRelativeResize="0"/>
          <p:nvPr/>
        </p:nvPicPr>
        <p:blipFill rotWithShape="1">
          <a:blip r:embed="rId4">
            <a:alphaModFix/>
          </a:blip>
          <a:srcRect b="0" l="0" r="0" t="0"/>
          <a:stretch/>
        </p:blipFill>
        <p:spPr>
          <a:xfrm>
            <a:off x="3777712" y="3992425"/>
            <a:ext cx="1588576" cy="579701"/>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1" name="Shape 491"/>
        <p:cNvGrpSpPr/>
        <p:nvPr/>
      </p:nvGrpSpPr>
      <p:grpSpPr>
        <a:xfrm>
          <a:off x="0" y="0"/>
          <a:ext cx="0" cy="0"/>
          <a:chOff x="0" y="0"/>
          <a:chExt cx="0" cy="0"/>
        </a:xfrm>
      </p:grpSpPr>
      <p:pic>
        <p:nvPicPr>
          <p:cNvPr id="492" name="Google Shape;492;p39"/>
          <p:cNvPicPr preferRelativeResize="0"/>
          <p:nvPr/>
        </p:nvPicPr>
        <p:blipFill rotWithShape="1">
          <a:blip r:embed="rId3">
            <a:alphaModFix/>
          </a:blip>
          <a:srcRect b="0" l="0" r="0" t="0"/>
          <a:stretch/>
        </p:blipFill>
        <p:spPr>
          <a:xfrm>
            <a:off x="0" y="-2487"/>
            <a:ext cx="4572000" cy="5143500"/>
          </a:xfrm>
          <a:prstGeom prst="rect">
            <a:avLst/>
          </a:prstGeom>
          <a:noFill/>
          <a:ln>
            <a:noFill/>
          </a:ln>
        </p:spPr>
      </p:pic>
      <p:pic>
        <p:nvPicPr>
          <p:cNvPr id="493" name="Google Shape;493;p39"/>
          <p:cNvPicPr preferRelativeResize="0"/>
          <p:nvPr/>
        </p:nvPicPr>
        <p:blipFill rotWithShape="1">
          <a:blip r:embed="rId4">
            <a:alphaModFix/>
          </a:blip>
          <a:srcRect b="0" l="0" r="0" t="0"/>
          <a:stretch/>
        </p:blipFill>
        <p:spPr>
          <a:xfrm>
            <a:off x="202300" y="4645526"/>
            <a:ext cx="888525" cy="324225"/>
          </a:xfrm>
          <a:prstGeom prst="rect">
            <a:avLst/>
          </a:prstGeom>
          <a:noFill/>
          <a:ln>
            <a:noFill/>
          </a:ln>
        </p:spPr>
      </p:pic>
      <p:sp>
        <p:nvSpPr>
          <p:cNvPr id="494" name="Google Shape;494;p39"/>
          <p:cNvSpPr txBox="1"/>
          <p:nvPr>
            <p:ph idx="1" type="body"/>
          </p:nvPr>
        </p:nvSpPr>
        <p:spPr>
          <a:xfrm>
            <a:off x="346500" y="1495638"/>
            <a:ext cx="3879000" cy="2933700"/>
          </a:xfrm>
          <a:prstGeom prst="rect">
            <a:avLst/>
          </a:prstGeom>
          <a:noFill/>
          <a:ln>
            <a:noFill/>
          </a:ln>
        </p:spPr>
        <p:txBody>
          <a:bodyPr anchorCtr="0" anchor="t" bIns="91425" lIns="91425" spcFirstLastPara="1" rIns="91425" wrap="square" tIns="91425">
            <a:noAutofit/>
          </a:bodyPr>
          <a:lstStyle/>
          <a:p>
            <a:pPr indent="0" lvl="0" marL="0" rtl="0" algn="l">
              <a:lnSpc>
                <a:spcPct val="110000"/>
              </a:lnSpc>
              <a:spcBef>
                <a:spcPts val="0"/>
              </a:spcBef>
              <a:spcAft>
                <a:spcPts val="0"/>
              </a:spcAft>
              <a:buClr>
                <a:schemeClr val="dk1"/>
              </a:buClr>
              <a:buSzPts val="1100"/>
              <a:buFont typeface="Arial"/>
              <a:buNone/>
            </a:pPr>
            <a:r>
              <a:rPr lang="en-GB" sz="1050">
                <a:solidFill>
                  <a:schemeClr val="lt1"/>
                </a:solidFill>
                <a:latin typeface="Helvetica Neue Light"/>
                <a:ea typeface="Helvetica Neue Light"/>
                <a:cs typeface="Helvetica Neue Light"/>
                <a:sym typeface="Helvetica Neue Light"/>
              </a:rPr>
              <a:t>The 'Inclusivity and Communication in the Workplace' Short Course provides students with an opportunity to participate in a practical project which enables students to apply their knowledge and skills in communication and their ability to demonstrate social and cultural awareness. Students host a mini expo in the school environment accessing staff and peers as customers. They will also participate in a customer service role play activity proving they can interact with a customer and handle cross cultural misunderstandings.</a:t>
            </a:r>
            <a:endParaRPr sz="1050">
              <a:solidFill>
                <a:schemeClr val="lt1"/>
              </a:solidFill>
              <a:latin typeface="Helvetica Neue Light"/>
              <a:ea typeface="Helvetica Neue Light"/>
              <a:cs typeface="Helvetica Neue Light"/>
              <a:sym typeface="Helvetica Neue Light"/>
            </a:endParaRPr>
          </a:p>
          <a:p>
            <a:pPr indent="0" lvl="0" marL="0" rtl="0" algn="l">
              <a:lnSpc>
                <a:spcPct val="110000"/>
              </a:lnSpc>
              <a:spcBef>
                <a:spcPts val="1000"/>
              </a:spcBef>
              <a:spcAft>
                <a:spcPts val="0"/>
              </a:spcAft>
              <a:buClr>
                <a:schemeClr val="dk1"/>
              </a:buClr>
              <a:buSzPts val="1100"/>
              <a:buFont typeface="Arial"/>
              <a:buNone/>
            </a:pPr>
            <a:r>
              <a:rPr b="1" lang="en-GB" sz="1050">
                <a:solidFill>
                  <a:schemeClr val="lt1"/>
                </a:solidFill>
              </a:rPr>
              <a:t>This is a perfect short course for preparing senior students for customer service related vocation employment. </a:t>
            </a:r>
            <a:endParaRPr b="1" sz="1050">
              <a:solidFill>
                <a:schemeClr val="lt1"/>
              </a:solidFill>
            </a:endParaRPr>
          </a:p>
          <a:p>
            <a:pPr indent="0" lvl="0" marL="0" rtl="0" algn="l">
              <a:lnSpc>
                <a:spcPct val="110000"/>
              </a:lnSpc>
              <a:spcBef>
                <a:spcPts val="1000"/>
              </a:spcBef>
              <a:spcAft>
                <a:spcPts val="1000"/>
              </a:spcAft>
              <a:buSzPts val="1100"/>
              <a:buNone/>
            </a:pPr>
            <a:r>
              <a:rPr lang="en-GB" sz="1050">
                <a:solidFill>
                  <a:schemeClr val="lt1"/>
                </a:solidFill>
                <a:latin typeface="Helvetica Neue Light"/>
                <a:ea typeface="Helvetica Neue Light"/>
                <a:cs typeface="Helvetica Neue Light"/>
                <a:sym typeface="Helvetica Neue Light"/>
              </a:rPr>
              <a:t>*These units are also completed as part of the dual qualification BSB30120 Certificate III in Business + SIT20122 Certificate II in Tourism qualification - Term 4</a:t>
            </a:r>
            <a:endParaRPr sz="1050">
              <a:solidFill>
                <a:schemeClr val="lt1"/>
              </a:solidFill>
              <a:latin typeface="Helvetica Neue Light"/>
              <a:ea typeface="Helvetica Neue Light"/>
              <a:cs typeface="Helvetica Neue Light"/>
              <a:sym typeface="Helvetica Neue Light"/>
            </a:endParaRPr>
          </a:p>
        </p:txBody>
      </p:sp>
      <p:sp>
        <p:nvSpPr>
          <p:cNvPr id="495" name="Google Shape;495;p39"/>
          <p:cNvSpPr txBox="1"/>
          <p:nvPr>
            <p:ph type="title"/>
          </p:nvPr>
        </p:nvSpPr>
        <p:spPr>
          <a:xfrm>
            <a:off x="317025" y="397713"/>
            <a:ext cx="3381600" cy="11742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SzPts val="1100"/>
              <a:buNone/>
            </a:pPr>
            <a:r>
              <a:rPr b="1" lang="en-GB" sz="2300">
                <a:solidFill>
                  <a:schemeClr val="lt1"/>
                </a:solidFill>
              </a:rPr>
              <a:t>Inclusivity and Communication in the Workplace (1-Term)</a:t>
            </a:r>
            <a:endParaRPr b="1" sz="2300">
              <a:solidFill>
                <a:schemeClr val="lt1"/>
              </a:solidFill>
            </a:endParaRPr>
          </a:p>
        </p:txBody>
      </p:sp>
      <p:graphicFrame>
        <p:nvGraphicFramePr>
          <p:cNvPr id="496" name="Google Shape;496;p39"/>
          <p:cNvGraphicFramePr/>
          <p:nvPr/>
        </p:nvGraphicFramePr>
        <p:xfrm>
          <a:off x="4890450" y="733022"/>
          <a:ext cx="3000000" cy="3000000"/>
        </p:xfrm>
        <a:graphic>
          <a:graphicData uri="http://schemas.openxmlformats.org/drawingml/2006/table">
            <a:tbl>
              <a:tblPr>
                <a:noFill/>
                <a:tableStyleId>{6EF70DF7-E708-4266-BADA-7CB597A1AB38}</a:tableStyleId>
              </a:tblPr>
              <a:tblGrid>
                <a:gridCol w="1472025"/>
                <a:gridCol w="2327450"/>
              </a:tblGrid>
              <a:tr h="376850">
                <a:tc>
                  <a:txBody>
                    <a:bodyPr/>
                    <a:lstStyle/>
                    <a:p>
                      <a:pPr indent="0" lvl="0" marL="0" marR="0" rtl="0" algn="l">
                        <a:lnSpc>
                          <a:spcPct val="115000"/>
                        </a:lnSpc>
                        <a:spcBef>
                          <a:spcPts val="0"/>
                        </a:spcBef>
                        <a:spcAft>
                          <a:spcPts val="0"/>
                        </a:spcAft>
                        <a:buClr>
                          <a:srgbClr val="000000"/>
                        </a:buClr>
                        <a:buSzPts val="1300"/>
                        <a:buFont typeface="Arial"/>
                        <a:buNone/>
                      </a:pPr>
                      <a:r>
                        <a:rPr b="1" lang="en-GB" sz="900" u="none" cap="none" strike="noStrike">
                          <a:solidFill>
                            <a:srgbClr val="FFFFFF"/>
                          </a:solidFill>
                          <a:latin typeface="Helvetica Neue"/>
                          <a:ea typeface="Helvetica Neue"/>
                          <a:cs typeface="Helvetica Neue"/>
                          <a:sym typeface="Helvetica Neue"/>
                        </a:rPr>
                        <a:t>Delivery Format:</a:t>
                      </a:r>
                      <a:endParaRPr b="1" sz="900" u="none" cap="none" strike="noStrike">
                        <a:solidFill>
                          <a:srgbClr val="FFFFFF"/>
                        </a:solidFill>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EA8C1C"/>
                    </a:solidFill>
                  </a:tcPr>
                </a:tc>
                <a:tc>
                  <a:txBody>
                    <a:bodyPr/>
                    <a:lstStyle/>
                    <a:p>
                      <a:pPr indent="0" lvl="0" marL="0" marR="0" rtl="0" algn="l">
                        <a:lnSpc>
                          <a:spcPct val="115000"/>
                        </a:lnSpc>
                        <a:spcBef>
                          <a:spcPts val="0"/>
                        </a:spcBef>
                        <a:spcAft>
                          <a:spcPts val="0"/>
                        </a:spcAft>
                        <a:buClr>
                          <a:schemeClr val="dk1"/>
                        </a:buClr>
                        <a:buSzPts val="1100"/>
                        <a:buFont typeface="Arial"/>
                        <a:buNone/>
                      </a:pPr>
                      <a:r>
                        <a:rPr b="1" lang="en-GB" sz="900" u="none" cap="none" strike="noStrike">
                          <a:latin typeface="Helvetica Neue"/>
                          <a:ea typeface="Helvetica Neue"/>
                          <a:cs typeface="Helvetica Neue"/>
                          <a:sym typeface="Helvetica Neue"/>
                        </a:rPr>
                        <a:t>1-Term Format</a:t>
                      </a:r>
                      <a:endParaRPr b="1" sz="900" u="none" cap="none" strike="noStrike">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532875">
                <a:tc>
                  <a:txBody>
                    <a:bodyPr/>
                    <a:lstStyle/>
                    <a:p>
                      <a:pPr indent="0" lvl="0" marL="0" marR="0" rtl="0" algn="l">
                        <a:lnSpc>
                          <a:spcPct val="115000"/>
                        </a:lnSpc>
                        <a:spcBef>
                          <a:spcPts val="0"/>
                        </a:spcBef>
                        <a:spcAft>
                          <a:spcPts val="0"/>
                        </a:spcAft>
                        <a:buClr>
                          <a:srgbClr val="000000"/>
                        </a:buClr>
                        <a:buSzPts val="1300"/>
                        <a:buFont typeface="Arial"/>
                        <a:buNone/>
                      </a:pPr>
                      <a:r>
                        <a:rPr b="1" lang="en-GB" sz="900" u="none" cap="none" strike="noStrike">
                          <a:solidFill>
                            <a:srgbClr val="FFFFFF"/>
                          </a:solidFill>
                          <a:latin typeface="Helvetica Neue"/>
                          <a:ea typeface="Helvetica Neue"/>
                          <a:cs typeface="Helvetica Neue"/>
                          <a:sym typeface="Helvetica Neue"/>
                        </a:rPr>
                        <a:t>Timetable Requirements:</a:t>
                      </a:r>
                      <a:endParaRPr b="1" sz="900" u="none" cap="none" strike="noStrike">
                        <a:solidFill>
                          <a:srgbClr val="FFFFFF"/>
                        </a:solidFill>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EA8C1C"/>
                    </a:solidFill>
                  </a:tcPr>
                </a:tc>
                <a:tc>
                  <a:txBody>
                    <a:bodyPr/>
                    <a:lstStyle/>
                    <a:p>
                      <a:pPr indent="0" lvl="0" marL="0" marR="0" rtl="0" algn="l">
                        <a:lnSpc>
                          <a:spcPct val="115000"/>
                        </a:lnSpc>
                        <a:spcBef>
                          <a:spcPts val="0"/>
                        </a:spcBef>
                        <a:spcAft>
                          <a:spcPts val="0"/>
                        </a:spcAft>
                        <a:buClr>
                          <a:schemeClr val="dk1"/>
                        </a:buClr>
                        <a:buSzPts val="1100"/>
                        <a:buFont typeface="Arial"/>
                        <a:buNone/>
                      </a:pPr>
                      <a:r>
                        <a:rPr b="1" lang="en-GB" sz="900" u="none" cap="none" strike="noStrike">
                          <a:latin typeface="Helvetica Neue"/>
                          <a:ea typeface="Helvetica Neue"/>
                          <a:cs typeface="Helvetica Neue"/>
                          <a:sym typeface="Helvetica Neue"/>
                        </a:rPr>
                        <a:t>1-Timetabled Line</a:t>
                      </a:r>
                      <a:endParaRPr b="1" sz="900" u="none" cap="none" strike="noStrike">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401875">
                <a:tc>
                  <a:txBody>
                    <a:bodyPr/>
                    <a:lstStyle/>
                    <a:p>
                      <a:pPr indent="0" lvl="0" marL="0" marR="0" rtl="0" algn="l">
                        <a:lnSpc>
                          <a:spcPct val="115000"/>
                        </a:lnSpc>
                        <a:spcBef>
                          <a:spcPts val="0"/>
                        </a:spcBef>
                        <a:spcAft>
                          <a:spcPts val="0"/>
                        </a:spcAft>
                        <a:buClr>
                          <a:srgbClr val="000000"/>
                        </a:buClr>
                        <a:buSzPts val="1300"/>
                        <a:buFont typeface="Arial"/>
                        <a:buNone/>
                      </a:pPr>
                      <a:r>
                        <a:rPr b="1" lang="en-GB" sz="900" u="none" cap="none" strike="noStrike">
                          <a:solidFill>
                            <a:srgbClr val="FFFFFF"/>
                          </a:solidFill>
                          <a:latin typeface="Helvetica Neue"/>
                          <a:ea typeface="Helvetica Neue"/>
                          <a:cs typeface="Helvetica Neue"/>
                          <a:sym typeface="Helvetica Neue"/>
                        </a:rPr>
                        <a:t>Units of Competency:</a:t>
                      </a:r>
                      <a:endParaRPr b="1" sz="900" u="none" cap="none" strike="noStrike">
                        <a:solidFill>
                          <a:srgbClr val="FFFFFF"/>
                        </a:solidFill>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EA8C1C"/>
                    </a:solidFill>
                  </a:tcPr>
                </a:tc>
                <a:tc>
                  <a:txBody>
                    <a:bodyPr/>
                    <a:lstStyle/>
                    <a:p>
                      <a:pPr indent="0" lvl="0" marL="0" marR="0" rtl="0" algn="l">
                        <a:lnSpc>
                          <a:spcPct val="115000"/>
                        </a:lnSpc>
                        <a:spcBef>
                          <a:spcPts val="0"/>
                        </a:spcBef>
                        <a:spcAft>
                          <a:spcPts val="0"/>
                        </a:spcAft>
                        <a:buClr>
                          <a:schemeClr val="dk1"/>
                        </a:buClr>
                        <a:buSzPts val="1100"/>
                        <a:buFont typeface="Arial"/>
                        <a:buNone/>
                      </a:pPr>
                      <a:r>
                        <a:rPr b="1" lang="en-GB" sz="900" u="none" cap="none" strike="noStrike">
                          <a:latin typeface="Helvetica Neue"/>
                          <a:ea typeface="Helvetica Neue"/>
                          <a:cs typeface="Helvetica Neue"/>
                          <a:sym typeface="Helvetica Neue"/>
                        </a:rPr>
                        <a:t>3 Units</a:t>
                      </a:r>
                      <a:endParaRPr b="1" sz="900" u="none" cap="none" strike="noStrike">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491800">
                <a:tc>
                  <a:txBody>
                    <a:bodyPr/>
                    <a:lstStyle/>
                    <a:p>
                      <a:pPr indent="0" lvl="0" marL="0" marR="0" rtl="0" algn="l">
                        <a:lnSpc>
                          <a:spcPct val="115000"/>
                        </a:lnSpc>
                        <a:spcBef>
                          <a:spcPts val="0"/>
                        </a:spcBef>
                        <a:spcAft>
                          <a:spcPts val="0"/>
                        </a:spcAft>
                        <a:buClr>
                          <a:srgbClr val="000000"/>
                        </a:buClr>
                        <a:buSzPts val="1300"/>
                        <a:buFont typeface="Arial"/>
                        <a:buNone/>
                      </a:pPr>
                      <a:r>
                        <a:rPr b="1" lang="en-GB" sz="900" u="none" cap="none" strike="noStrike">
                          <a:solidFill>
                            <a:srgbClr val="FFFFFF"/>
                          </a:solidFill>
                          <a:latin typeface="Helvetica Neue"/>
                          <a:ea typeface="Helvetica Neue"/>
                          <a:cs typeface="Helvetica Neue"/>
                          <a:sym typeface="Helvetica Neue"/>
                        </a:rPr>
                        <a:t>Suitable Year Level(s): </a:t>
                      </a:r>
                      <a:endParaRPr b="1" sz="900" u="none" cap="none" strike="noStrike">
                        <a:solidFill>
                          <a:srgbClr val="FFFFFF"/>
                        </a:solidFill>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EA8C1C"/>
                    </a:solidFill>
                  </a:tcPr>
                </a:tc>
                <a:tc>
                  <a:txBody>
                    <a:bodyPr/>
                    <a:lstStyle/>
                    <a:p>
                      <a:pPr indent="0" lvl="0" marL="0" marR="0" rtl="0" algn="l">
                        <a:lnSpc>
                          <a:spcPct val="115000"/>
                        </a:lnSpc>
                        <a:spcBef>
                          <a:spcPts val="0"/>
                        </a:spcBef>
                        <a:spcAft>
                          <a:spcPts val="0"/>
                        </a:spcAft>
                        <a:buClr>
                          <a:schemeClr val="dk1"/>
                        </a:buClr>
                        <a:buSzPts val="1100"/>
                        <a:buFont typeface="Arial"/>
                        <a:buNone/>
                      </a:pPr>
                      <a:r>
                        <a:rPr b="1" lang="en-GB" sz="900" u="none" cap="none" strike="noStrike">
                          <a:latin typeface="Helvetica Neue"/>
                          <a:ea typeface="Helvetica Neue"/>
                          <a:cs typeface="Helvetica Neue"/>
                          <a:sym typeface="Helvetica Neue"/>
                        </a:rPr>
                        <a:t>Year 10 (or Year 11 or 12)</a:t>
                      </a:r>
                      <a:endParaRPr b="1" sz="900" u="none" cap="none" strike="noStrike">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628100">
                <a:tc>
                  <a:txBody>
                    <a:bodyPr/>
                    <a:lstStyle/>
                    <a:p>
                      <a:pPr indent="0" lvl="0" marL="0" marR="0" rtl="0" algn="l">
                        <a:lnSpc>
                          <a:spcPct val="115000"/>
                        </a:lnSpc>
                        <a:spcBef>
                          <a:spcPts val="0"/>
                        </a:spcBef>
                        <a:spcAft>
                          <a:spcPts val="0"/>
                        </a:spcAft>
                        <a:buClr>
                          <a:srgbClr val="000000"/>
                        </a:buClr>
                        <a:buSzPts val="1300"/>
                        <a:buFont typeface="Arial"/>
                        <a:buNone/>
                      </a:pPr>
                      <a:r>
                        <a:rPr b="1" lang="en-GB" sz="900" u="none" cap="none" strike="noStrike">
                          <a:solidFill>
                            <a:srgbClr val="FFFFFF"/>
                          </a:solidFill>
                          <a:latin typeface="Helvetica Neue"/>
                          <a:ea typeface="Helvetica Neue"/>
                          <a:cs typeface="Helvetica Neue"/>
                          <a:sym typeface="Helvetica Neue"/>
                        </a:rPr>
                        <a:t>Study Mode: </a:t>
                      </a:r>
                      <a:endParaRPr b="1" sz="900" u="none" cap="none" strike="noStrike">
                        <a:solidFill>
                          <a:srgbClr val="FFFFFF"/>
                        </a:solidFill>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EA8C1C"/>
                    </a:solidFill>
                  </a:tcPr>
                </a:tc>
                <a:tc>
                  <a:txBody>
                    <a:bodyPr/>
                    <a:lstStyle/>
                    <a:p>
                      <a:pPr indent="0" lvl="0" marL="0" marR="0" rtl="0" algn="l">
                        <a:lnSpc>
                          <a:spcPct val="115000"/>
                        </a:lnSpc>
                        <a:spcBef>
                          <a:spcPts val="0"/>
                        </a:spcBef>
                        <a:spcAft>
                          <a:spcPts val="0"/>
                        </a:spcAft>
                        <a:buClr>
                          <a:schemeClr val="dk1"/>
                        </a:buClr>
                        <a:buSzPts val="1100"/>
                        <a:buFont typeface="Arial"/>
                        <a:buNone/>
                      </a:pPr>
                      <a:r>
                        <a:rPr lang="en-GB" sz="900" u="none" cap="none" strike="noStrike">
                          <a:latin typeface="Helvetica Neue"/>
                          <a:ea typeface="Helvetica Neue"/>
                          <a:cs typeface="Helvetica Neue"/>
                          <a:sym typeface="Helvetica Neue"/>
                        </a:rPr>
                        <a:t>Combination of classroom and self directed online learning </a:t>
                      </a:r>
                      <a:endParaRPr sz="900" u="none" cap="none" strike="noStrike">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491800">
                <a:tc>
                  <a:txBody>
                    <a:bodyPr/>
                    <a:lstStyle/>
                    <a:p>
                      <a:pPr indent="0" lvl="0" marL="0" marR="0" rtl="0" algn="l">
                        <a:lnSpc>
                          <a:spcPct val="115000"/>
                        </a:lnSpc>
                        <a:spcBef>
                          <a:spcPts val="0"/>
                        </a:spcBef>
                        <a:spcAft>
                          <a:spcPts val="0"/>
                        </a:spcAft>
                        <a:buClr>
                          <a:srgbClr val="000000"/>
                        </a:buClr>
                        <a:buSzPts val="1500"/>
                        <a:buFont typeface="Arial"/>
                        <a:buNone/>
                      </a:pPr>
                      <a:r>
                        <a:rPr b="1" lang="en-GB" sz="900" u="none" cap="none" strike="noStrike">
                          <a:solidFill>
                            <a:srgbClr val="FFFFFF"/>
                          </a:solidFill>
                          <a:latin typeface="Helvetica Neue"/>
                          <a:ea typeface="Helvetica Neue"/>
                          <a:cs typeface="Helvetica Neue"/>
                          <a:sym typeface="Helvetica Neue"/>
                        </a:rPr>
                        <a:t>Cost </a:t>
                      </a:r>
                      <a:r>
                        <a:rPr lang="en-GB" sz="900" u="none" cap="none" strike="noStrike">
                          <a:solidFill>
                            <a:srgbClr val="FFFFFF"/>
                          </a:solidFill>
                          <a:latin typeface="Helvetica Neue"/>
                          <a:ea typeface="Helvetica Neue"/>
                          <a:cs typeface="Helvetica Neue"/>
                          <a:sym typeface="Helvetica Neue"/>
                        </a:rPr>
                        <a:t>(Fee-For-Service)</a:t>
                      </a:r>
                      <a:r>
                        <a:rPr b="1" lang="en-GB" sz="900" u="none" cap="none" strike="noStrike">
                          <a:solidFill>
                            <a:srgbClr val="FFFFFF"/>
                          </a:solidFill>
                          <a:latin typeface="Helvetica Neue"/>
                          <a:ea typeface="Helvetica Neue"/>
                          <a:cs typeface="Helvetica Neue"/>
                          <a:sym typeface="Helvetica Neue"/>
                        </a:rPr>
                        <a:t>:</a:t>
                      </a:r>
                      <a:endParaRPr b="1" sz="900" u="none" cap="none" strike="noStrike">
                        <a:solidFill>
                          <a:srgbClr val="FFFFFF"/>
                        </a:solidFill>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EA8C1C"/>
                    </a:solidFill>
                  </a:tcPr>
                </a:tc>
                <a:tc>
                  <a:txBody>
                    <a:bodyPr/>
                    <a:lstStyle/>
                    <a:p>
                      <a:pPr indent="0" lvl="0" marL="0" marR="0" rtl="0" algn="l">
                        <a:lnSpc>
                          <a:spcPct val="115000"/>
                        </a:lnSpc>
                        <a:spcBef>
                          <a:spcPts val="0"/>
                        </a:spcBef>
                        <a:spcAft>
                          <a:spcPts val="0"/>
                        </a:spcAft>
                        <a:buClr>
                          <a:schemeClr val="dk1"/>
                        </a:buClr>
                        <a:buSzPts val="1100"/>
                        <a:buFont typeface="Arial"/>
                        <a:buNone/>
                      </a:pPr>
                      <a:r>
                        <a:rPr b="1" lang="en-GB" sz="900" u="none" cap="none" strike="noStrike">
                          <a:latin typeface="Helvetica Neue"/>
                          <a:ea typeface="Helvetica Neue"/>
                          <a:cs typeface="Helvetica Neue"/>
                          <a:sym typeface="Helvetica Neue"/>
                        </a:rPr>
                        <a:t>$70.00 </a:t>
                      </a:r>
                      <a:r>
                        <a:rPr lang="en-GB" sz="900" u="none" cap="none" strike="noStrike">
                          <a:latin typeface="Helvetica Neue"/>
                          <a:ea typeface="Helvetica Neue"/>
                          <a:cs typeface="Helvetica Neue"/>
                          <a:sym typeface="Helvetica Neue"/>
                        </a:rPr>
                        <a:t>per person</a:t>
                      </a:r>
                      <a:endParaRPr sz="900" u="none" cap="none" strike="noStrike">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688925">
                <a:tc>
                  <a:txBody>
                    <a:bodyPr/>
                    <a:lstStyle/>
                    <a:p>
                      <a:pPr indent="0" lvl="0" marL="0" marR="0" rtl="0" algn="l">
                        <a:lnSpc>
                          <a:spcPct val="115000"/>
                        </a:lnSpc>
                        <a:spcBef>
                          <a:spcPts val="0"/>
                        </a:spcBef>
                        <a:spcAft>
                          <a:spcPts val="0"/>
                        </a:spcAft>
                        <a:buClr>
                          <a:srgbClr val="000000"/>
                        </a:buClr>
                        <a:buSzPts val="1300"/>
                        <a:buFont typeface="Arial"/>
                        <a:buNone/>
                      </a:pPr>
                      <a:r>
                        <a:rPr b="1" lang="en-GB" sz="900" u="none" cap="none" strike="noStrike">
                          <a:solidFill>
                            <a:srgbClr val="FFFFFF"/>
                          </a:solidFill>
                          <a:latin typeface="Helvetica Neue"/>
                          <a:ea typeface="Helvetica Neue"/>
                          <a:cs typeface="Helvetica Neue"/>
                          <a:sym typeface="Helvetica Neue"/>
                        </a:rPr>
                        <a:t>QCE Outcome:</a:t>
                      </a:r>
                      <a:endParaRPr b="1" sz="900" u="none" cap="none" strike="noStrike">
                        <a:solidFill>
                          <a:srgbClr val="FFFFFF"/>
                        </a:solidFill>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EA8C1C"/>
                    </a:solidFill>
                  </a:tcPr>
                </a:tc>
                <a:tc>
                  <a:txBody>
                    <a:bodyPr/>
                    <a:lstStyle/>
                    <a:p>
                      <a:pPr indent="0" lvl="0" marL="0" marR="0" rtl="0" algn="l">
                        <a:lnSpc>
                          <a:spcPct val="115000"/>
                        </a:lnSpc>
                        <a:spcBef>
                          <a:spcPts val="0"/>
                        </a:spcBef>
                        <a:spcAft>
                          <a:spcPts val="0"/>
                        </a:spcAft>
                        <a:buClr>
                          <a:schemeClr val="dk1"/>
                        </a:buClr>
                        <a:buSzPts val="1100"/>
                        <a:buFont typeface="Arial"/>
                        <a:buNone/>
                      </a:pPr>
                      <a:r>
                        <a:rPr b="1" lang="en-GB" sz="900" u="none" cap="none" strike="noStrike">
                          <a:latin typeface="Helvetica Neue"/>
                          <a:ea typeface="Helvetica Neue"/>
                          <a:cs typeface="Helvetica Neue"/>
                          <a:sym typeface="Helvetica Neue"/>
                        </a:rPr>
                        <a:t>Maximum of 1 QCE Credits</a:t>
                      </a:r>
                      <a:endParaRPr b="1" sz="900" u="none" cap="none" strike="noStrike">
                        <a:latin typeface="Helvetica Neue"/>
                        <a:ea typeface="Helvetica Neue"/>
                        <a:cs typeface="Helvetica Neue"/>
                        <a:sym typeface="Helvetica Neue"/>
                      </a:endParaRPr>
                    </a:p>
                    <a:p>
                      <a:pPr indent="0" lvl="0" marL="0" marR="0" rtl="0" algn="l">
                        <a:lnSpc>
                          <a:spcPct val="115000"/>
                        </a:lnSpc>
                        <a:spcBef>
                          <a:spcPts val="0"/>
                        </a:spcBef>
                        <a:spcAft>
                          <a:spcPts val="0"/>
                        </a:spcAft>
                        <a:buClr>
                          <a:schemeClr val="dk1"/>
                        </a:buClr>
                        <a:buSzPts val="1100"/>
                        <a:buFont typeface="Arial"/>
                        <a:buNone/>
                      </a:pPr>
                      <a:r>
                        <a:rPr i="1" lang="en-GB" sz="900" u="none" cap="none" strike="noStrike">
                          <a:latin typeface="Helvetica Neue"/>
                          <a:ea typeface="Helvetica Neue"/>
                          <a:cs typeface="Helvetica Neue"/>
                          <a:sym typeface="Helvetica Neue"/>
                        </a:rPr>
                        <a:t>3-Units of Competency towards SIT20122 Certificate II in Tourism</a:t>
                      </a:r>
                      <a:endParaRPr i="1" sz="900" u="none" cap="none" strike="noStrike">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bl>
          </a:graphicData>
        </a:graphic>
      </p:graphicFrame>
      <p:sp>
        <p:nvSpPr>
          <p:cNvPr id="497" name="Google Shape;497;p39"/>
          <p:cNvSpPr txBox="1"/>
          <p:nvPr/>
        </p:nvSpPr>
        <p:spPr>
          <a:xfrm>
            <a:off x="4999032" y="238425"/>
            <a:ext cx="3879000" cy="9240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600"/>
              <a:buFont typeface="Arial"/>
              <a:buNone/>
            </a:pPr>
            <a:r>
              <a:rPr b="0" i="0" lang="en-GB" sz="600" u="none" cap="none" strike="noStrike">
                <a:solidFill>
                  <a:srgbClr val="999999"/>
                </a:solidFill>
                <a:latin typeface="Helvetica Neue"/>
                <a:ea typeface="Helvetica Neue"/>
                <a:cs typeface="Helvetica Neue"/>
                <a:sym typeface="Helvetica Neue"/>
              </a:rPr>
              <a:t>Inclusivity and Communication in the Workplace (1-Term)</a:t>
            </a:r>
            <a:endParaRPr b="0" i="0" sz="600" u="none" cap="none" strike="noStrike">
              <a:solidFill>
                <a:srgbClr val="999999"/>
              </a:solidFill>
              <a:latin typeface="Helvetica Neue"/>
              <a:ea typeface="Helvetica Neue"/>
              <a:cs typeface="Helvetica Neue"/>
              <a:sym typeface="Helvetica Neue"/>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501" name="Shape 501"/>
        <p:cNvGrpSpPr/>
        <p:nvPr/>
      </p:nvGrpSpPr>
      <p:grpSpPr>
        <a:xfrm>
          <a:off x="0" y="0"/>
          <a:ext cx="0" cy="0"/>
          <a:chOff x="0" y="0"/>
          <a:chExt cx="0" cy="0"/>
        </a:xfrm>
      </p:grpSpPr>
      <p:pic>
        <p:nvPicPr>
          <p:cNvPr id="502" name="Google Shape;502;p40"/>
          <p:cNvPicPr preferRelativeResize="0"/>
          <p:nvPr/>
        </p:nvPicPr>
        <p:blipFill rotWithShape="1">
          <a:blip r:embed="rId3">
            <a:alphaModFix amt="70000"/>
          </a:blip>
          <a:srcRect b="0" l="0" r="0" t="0"/>
          <a:stretch/>
        </p:blipFill>
        <p:spPr>
          <a:xfrm>
            <a:off x="202300" y="4645526"/>
            <a:ext cx="888525" cy="324225"/>
          </a:xfrm>
          <a:prstGeom prst="rect">
            <a:avLst/>
          </a:prstGeom>
          <a:noFill/>
          <a:ln>
            <a:noFill/>
          </a:ln>
        </p:spPr>
      </p:pic>
      <p:graphicFrame>
        <p:nvGraphicFramePr>
          <p:cNvPr id="503" name="Google Shape;503;p40"/>
          <p:cNvGraphicFramePr/>
          <p:nvPr/>
        </p:nvGraphicFramePr>
        <p:xfrm>
          <a:off x="4163725" y="1299288"/>
          <a:ext cx="3000000" cy="3000000"/>
        </p:xfrm>
        <a:graphic>
          <a:graphicData uri="http://schemas.openxmlformats.org/drawingml/2006/table">
            <a:tbl>
              <a:tblPr>
                <a:noFill/>
                <a:tableStyleId>{6EF70DF7-E708-4266-BADA-7CB597A1AB38}</a:tableStyleId>
              </a:tblPr>
              <a:tblGrid>
                <a:gridCol w="592650"/>
                <a:gridCol w="3160775"/>
              </a:tblGrid>
              <a:tr h="101600">
                <a:tc rowSpan="4">
                  <a:txBody>
                    <a:bodyPr/>
                    <a:lstStyle/>
                    <a:p>
                      <a:pPr indent="0" lvl="0" marL="0" marR="0" rtl="0" algn="ctr">
                        <a:lnSpc>
                          <a:spcPct val="100000"/>
                        </a:lnSpc>
                        <a:spcBef>
                          <a:spcPts val="0"/>
                        </a:spcBef>
                        <a:spcAft>
                          <a:spcPts val="0"/>
                        </a:spcAft>
                        <a:buClr>
                          <a:srgbClr val="000000"/>
                        </a:buClr>
                        <a:buSzPts val="800"/>
                        <a:buFont typeface="Arial"/>
                        <a:buNone/>
                      </a:pPr>
                      <a:r>
                        <a:rPr b="1" lang="en-GB" sz="800" u="none" cap="none" strike="noStrike">
                          <a:solidFill>
                            <a:schemeClr val="accent1"/>
                          </a:solidFill>
                          <a:latin typeface="Helvetica Neue"/>
                          <a:ea typeface="Helvetica Neue"/>
                          <a:cs typeface="Helvetica Neue"/>
                          <a:sym typeface="Helvetica Neue"/>
                        </a:rPr>
                        <a:t>TERM 1</a:t>
                      </a:r>
                      <a:endParaRPr b="1" sz="800" u="none" cap="none" strike="noStrike">
                        <a:solidFill>
                          <a:schemeClr val="accent1"/>
                        </a:solidFill>
                        <a:latin typeface="Helvetica Neue"/>
                        <a:ea typeface="Helvetica Neue"/>
                        <a:cs typeface="Helvetica Neue"/>
                        <a:sym typeface="Helvetica Neue"/>
                      </a:endParaRPr>
                    </a:p>
                  </a:txBody>
                  <a:tcPr marT="91425" marB="91425" marR="91425" marL="91425" anchor="ctr">
                    <a:solidFill>
                      <a:schemeClr val="lt1"/>
                    </a:solidFill>
                  </a:tcPr>
                </a:tc>
                <a:tc>
                  <a:txBody>
                    <a:bodyPr/>
                    <a:lstStyle/>
                    <a:p>
                      <a:pPr indent="0" lvl="0" marL="0" marR="0" rtl="0" algn="l">
                        <a:lnSpc>
                          <a:spcPct val="100000"/>
                        </a:lnSpc>
                        <a:spcBef>
                          <a:spcPts val="0"/>
                        </a:spcBef>
                        <a:spcAft>
                          <a:spcPts val="0"/>
                        </a:spcAft>
                        <a:buClr>
                          <a:srgbClr val="000000"/>
                        </a:buClr>
                        <a:buSzPts val="800"/>
                        <a:buFont typeface="Arial"/>
                        <a:buNone/>
                      </a:pPr>
                      <a:r>
                        <a:rPr b="1" lang="en-GB" sz="800" u="none" cap="none" strike="noStrike">
                          <a:solidFill>
                            <a:schemeClr val="accent1"/>
                          </a:solidFill>
                          <a:latin typeface="Helvetica Neue"/>
                          <a:ea typeface="Helvetica Neue"/>
                          <a:cs typeface="Helvetica Neue"/>
                          <a:sym typeface="Helvetica Neue"/>
                        </a:rPr>
                        <a:t>TOPICS</a:t>
                      </a:r>
                      <a:endParaRPr b="1" sz="800" u="none" cap="none" strike="noStrike">
                        <a:solidFill>
                          <a:schemeClr val="accent1"/>
                        </a:solidFill>
                        <a:latin typeface="Helvetica Neue"/>
                        <a:ea typeface="Helvetica Neue"/>
                        <a:cs typeface="Helvetica Neue"/>
                        <a:sym typeface="Helvetica Neue"/>
                      </a:endParaRPr>
                    </a:p>
                  </a:txBody>
                  <a:tcPr marT="91425" marB="91425" marR="91425" marL="91425" anchor="ctr">
                    <a:solidFill>
                      <a:schemeClr val="lt1"/>
                    </a:solidFill>
                  </a:tcPr>
                </a:tc>
              </a:tr>
              <a:tr h="101600">
                <a:tc vMerge="1"/>
                <a:tc>
                  <a:txBody>
                    <a:bodyPr/>
                    <a:lstStyle/>
                    <a:p>
                      <a:pPr indent="0" lvl="0" marL="0" marR="0" rtl="0" algn="l">
                        <a:lnSpc>
                          <a:spcPct val="100000"/>
                        </a:lnSpc>
                        <a:spcBef>
                          <a:spcPts val="0"/>
                        </a:spcBef>
                        <a:spcAft>
                          <a:spcPts val="0"/>
                        </a:spcAft>
                        <a:buClr>
                          <a:srgbClr val="000000"/>
                        </a:buClr>
                        <a:buSzPts val="800"/>
                        <a:buFont typeface="Arial"/>
                        <a:buNone/>
                      </a:pPr>
                      <a:r>
                        <a:rPr lang="en-GB" sz="800" u="none" cap="none" strike="noStrike">
                          <a:solidFill>
                            <a:srgbClr val="434343"/>
                          </a:solidFill>
                          <a:latin typeface="Helvetica Neue"/>
                          <a:ea typeface="Helvetica Neue"/>
                          <a:cs typeface="Helvetica Neue"/>
                          <a:sym typeface="Helvetica Neue"/>
                        </a:rPr>
                        <a:t>Plan and Participate in Workplace Communication</a:t>
                      </a:r>
                      <a:endParaRPr sz="800" u="none" cap="none" strike="noStrike">
                        <a:solidFill>
                          <a:srgbClr val="434343"/>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800"/>
                        <a:buFont typeface="Arial"/>
                        <a:buNone/>
                      </a:pPr>
                      <a:r>
                        <a:rPr lang="en-GB" sz="800" u="none" cap="none" strike="noStrike">
                          <a:solidFill>
                            <a:srgbClr val="434343"/>
                          </a:solidFill>
                          <a:latin typeface="Helvetica Neue"/>
                          <a:ea typeface="Helvetica Neue"/>
                          <a:cs typeface="Helvetica Neue"/>
                          <a:sym typeface="Helvetica Neue"/>
                        </a:rPr>
                        <a:t>Work Effectively with Individual Differences</a:t>
                      </a:r>
                      <a:endParaRPr sz="800" u="none" cap="none" strike="noStrike">
                        <a:solidFill>
                          <a:srgbClr val="434343"/>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800"/>
                        <a:buFont typeface="Arial"/>
                        <a:buNone/>
                      </a:pPr>
                      <a:r>
                        <a:rPr lang="en-GB" sz="800" u="none" cap="none" strike="noStrike">
                          <a:solidFill>
                            <a:srgbClr val="434343"/>
                          </a:solidFill>
                          <a:latin typeface="Helvetica Neue"/>
                          <a:ea typeface="Helvetica Neue"/>
                          <a:cs typeface="Helvetica Neue"/>
                          <a:sym typeface="Helvetica Neue"/>
                        </a:rPr>
                        <a:t>Assess Use of Inclusive Practices</a:t>
                      </a:r>
                      <a:endParaRPr sz="800" u="none" cap="none" strike="noStrike">
                        <a:solidFill>
                          <a:srgbClr val="434343"/>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800"/>
                        <a:buFont typeface="Arial"/>
                        <a:buNone/>
                      </a:pPr>
                      <a:r>
                        <a:rPr lang="en-GB" sz="800" u="none" cap="none" strike="noStrike">
                          <a:solidFill>
                            <a:srgbClr val="434343"/>
                          </a:solidFill>
                          <a:latin typeface="Helvetica Neue"/>
                          <a:ea typeface="Helvetica Neue"/>
                          <a:cs typeface="Helvetica Neue"/>
                          <a:sym typeface="Helvetica Neue"/>
                        </a:rPr>
                        <a:t>Communicate with Customers and Colleagues from Diverse Backgrounds</a:t>
                      </a:r>
                      <a:endParaRPr sz="800" u="none" cap="none" strike="noStrike">
                        <a:solidFill>
                          <a:srgbClr val="434343"/>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800"/>
                        <a:buFont typeface="Arial"/>
                        <a:buNone/>
                      </a:pPr>
                      <a:r>
                        <a:rPr lang="en-GB" sz="800" u="none" cap="none" strike="noStrike">
                          <a:solidFill>
                            <a:srgbClr val="434343"/>
                          </a:solidFill>
                          <a:latin typeface="Helvetica Neue"/>
                          <a:ea typeface="Helvetica Neue"/>
                          <a:cs typeface="Helvetica Neue"/>
                          <a:sym typeface="Helvetica Neue"/>
                        </a:rPr>
                        <a:t>Address Cross-Cultural Misunderstandings</a:t>
                      </a:r>
                      <a:endParaRPr sz="800" u="none" cap="none" strike="noStrike">
                        <a:solidFill>
                          <a:srgbClr val="434343"/>
                        </a:solidFill>
                        <a:latin typeface="Helvetica Neue"/>
                        <a:ea typeface="Helvetica Neue"/>
                        <a:cs typeface="Helvetica Neue"/>
                        <a:sym typeface="Helvetica Neue"/>
                      </a:endParaRPr>
                    </a:p>
                  </a:txBody>
                  <a:tcPr marT="91425" marB="91425" marR="91425" marL="91425" anchor="ctr">
                    <a:solidFill>
                      <a:srgbClr val="FFFFFF">
                        <a:alpha val="69803"/>
                      </a:srgbClr>
                    </a:solidFill>
                  </a:tcPr>
                </a:tc>
              </a:tr>
              <a:tr h="238975">
                <a:tc vMerge="1"/>
                <a:tc>
                  <a:txBody>
                    <a:bodyPr/>
                    <a:lstStyle/>
                    <a:p>
                      <a:pPr indent="0" lvl="0" marL="0" marR="0" rtl="0" algn="l">
                        <a:lnSpc>
                          <a:spcPct val="100000"/>
                        </a:lnSpc>
                        <a:spcBef>
                          <a:spcPts val="0"/>
                        </a:spcBef>
                        <a:spcAft>
                          <a:spcPts val="0"/>
                        </a:spcAft>
                        <a:buClr>
                          <a:srgbClr val="000000"/>
                        </a:buClr>
                        <a:buSzPts val="800"/>
                        <a:buFont typeface="Arial"/>
                        <a:buNone/>
                      </a:pPr>
                      <a:r>
                        <a:rPr b="1" lang="en-GB" sz="800" u="none" cap="none" strike="noStrike">
                          <a:solidFill>
                            <a:schemeClr val="accent1"/>
                          </a:solidFill>
                          <a:latin typeface="Helvetica Neue"/>
                          <a:ea typeface="Helvetica Neue"/>
                          <a:cs typeface="Helvetica Neue"/>
                          <a:sym typeface="Helvetica Neue"/>
                        </a:rPr>
                        <a:t>PROJECTS</a:t>
                      </a:r>
                      <a:endParaRPr b="1" sz="800" u="none" cap="none" strike="noStrike">
                        <a:solidFill>
                          <a:schemeClr val="accent1"/>
                        </a:solidFill>
                        <a:latin typeface="Helvetica Neue"/>
                        <a:ea typeface="Helvetica Neue"/>
                        <a:cs typeface="Helvetica Neue"/>
                        <a:sym typeface="Helvetica Neue"/>
                      </a:endParaRPr>
                    </a:p>
                  </a:txBody>
                  <a:tcPr marT="91425" marB="91425" marR="91425" marL="91425" anchor="ctr">
                    <a:solidFill>
                      <a:schemeClr val="lt1"/>
                    </a:solidFill>
                  </a:tcPr>
                </a:tc>
              </a:tr>
              <a:tr h="101600">
                <a:tc vMerge="1"/>
                <a:tc>
                  <a:txBody>
                    <a:bodyPr/>
                    <a:lstStyle/>
                    <a:p>
                      <a:pPr indent="0" lvl="0" marL="0" marR="0" rtl="0" algn="l">
                        <a:lnSpc>
                          <a:spcPct val="100000"/>
                        </a:lnSpc>
                        <a:spcBef>
                          <a:spcPts val="0"/>
                        </a:spcBef>
                        <a:spcAft>
                          <a:spcPts val="0"/>
                        </a:spcAft>
                        <a:buClr>
                          <a:srgbClr val="000000"/>
                        </a:buClr>
                        <a:buSzPts val="800"/>
                        <a:buFont typeface="Arial"/>
                        <a:buNone/>
                      </a:pPr>
                      <a:r>
                        <a:rPr lang="en-GB" sz="800" u="none" cap="none" strike="noStrike">
                          <a:solidFill>
                            <a:srgbClr val="434343"/>
                          </a:solidFill>
                          <a:latin typeface="Helvetica Neue"/>
                          <a:ea typeface="Helvetica Neue"/>
                          <a:cs typeface="Helvetica Neue"/>
                          <a:sym typeface="Helvetica Neue"/>
                        </a:rPr>
                        <a:t>Inclusivity and Communication in the Workplace</a:t>
                      </a:r>
                      <a:endParaRPr sz="800" u="none" cap="none" strike="noStrike">
                        <a:solidFill>
                          <a:srgbClr val="434343"/>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800"/>
                        <a:buFont typeface="Arial"/>
                        <a:buNone/>
                      </a:pPr>
                      <a:r>
                        <a:rPr lang="en-GB" sz="800" u="none" cap="none" strike="noStrike">
                          <a:solidFill>
                            <a:srgbClr val="434343"/>
                          </a:solidFill>
                          <a:latin typeface="Helvetica Neue"/>
                          <a:ea typeface="Helvetica Neue"/>
                          <a:cs typeface="Helvetica Neue"/>
                          <a:sym typeface="Helvetica Neue"/>
                        </a:rPr>
                        <a:t>‘Go! Regional’ Travel Expo Display – Plan, Deliver and Review</a:t>
                      </a:r>
                      <a:endParaRPr sz="800" u="none" cap="none" strike="noStrike">
                        <a:solidFill>
                          <a:srgbClr val="434343"/>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800"/>
                        <a:buFont typeface="Arial"/>
                        <a:buNone/>
                      </a:pPr>
                      <a:r>
                        <a:rPr lang="en-GB" sz="800" u="none" cap="none" strike="noStrike">
                          <a:solidFill>
                            <a:srgbClr val="434343"/>
                          </a:solidFill>
                          <a:latin typeface="Helvetica Neue"/>
                          <a:ea typeface="Helvetica Neue"/>
                          <a:cs typeface="Helvetica Neue"/>
                          <a:sym typeface="Helvetica Neue"/>
                        </a:rPr>
                        <a:t>Show Social and Cultural Sensitivity in the Tourism Industry</a:t>
                      </a:r>
                      <a:endParaRPr sz="800" u="none" cap="none" strike="noStrike">
                        <a:solidFill>
                          <a:srgbClr val="434343"/>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800"/>
                        <a:buFont typeface="Arial"/>
                        <a:buNone/>
                      </a:pPr>
                      <a:r>
                        <a:rPr lang="en-GB" sz="800" u="none" cap="none" strike="noStrike">
                          <a:solidFill>
                            <a:srgbClr val="434343"/>
                          </a:solidFill>
                          <a:latin typeface="Helvetica Neue"/>
                          <a:ea typeface="Helvetica Neue"/>
                          <a:cs typeface="Helvetica Neue"/>
                          <a:sym typeface="Helvetica Neue"/>
                        </a:rPr>
                        <a:t>Interact with Customers</a:t>
                      </a:r>
                      <a:endParaRPr sz="800" u="none" cap="none" strike="noStrike">
                        <a:solidFill>
                          <a:srgbClr val="434343"/>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800"/>
                        <a:buFont typeface="Arial"/>
                        <a:buNone/>
                      </a:pPr>
                      <a:r>
                        <a:rPr lang="en-GB" sz="800" u="none" cap="none" strike="noStrike">
                          <a:solidFill>
                            <a:srgbClr val="434343"/>
                          </a:solidFill>
                          <a:latin typeface="Helvetica Neue"/>
                          <a:ea typeface="Helvetica Neue"/>
                          <a:cs typeface="Helvetica Neue"/>
                          <a:sym typeface="Helvetica Neue"/>
                        </a:rPr>
                        <a:t>Handling Cross-Cultural Misunderstandings (role play)</a:t>
                      </a:r>
                      <a:endParaRPr sz="800" u="none" cap="none" strike="noStrike">
                        <a:solidFill>
                          <a:srgbClr val="434343"/>
                        </a:solidFill>
                        <a:latin typeface="Helvetica Neue"/>
                        <a:ea typeface="Helvetica Neue"/>
                        <a:cs typeface="Helvetica Neue"/>
                        <a:sym typeface="Helvetica Neue"/>
                      </a:endParaRPr>
                    </a:p>
                  </a:txBody>
                  <a:tcPr marT="91425" marB="91425" marR="91425" marL="91425" anchor="ctr">
                    <a:solidFill>
                      <a:srgbClr val="FFFFFF">
                        <a:alpha val="69803"/>
                      </a:srgbClr>
                    </a:solidFill>
                  </a:tcPr>
                </a:tc>
              </a:tr>
            </a:tbl>
          </a:graphicData>
        </a:graphic>
      </p:graphicFrame>
      <p:sp>
        <p:nvSpPr>
          <p:cNvPr id="504" name="Google Shape;504;p40"/>
          <p:cNvSpPr txBox="1"/>
          <p:nvPr>
            <p:ph type="title"/>
          </p:nvPr>
        </p:nvSpPr>
        <p:spPr>
          <a:xfrm>
            <a:off x="484100" y="2359950"/>
            <a:ext cx="3084600" cy="4647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SzPts val="1100"/>
              <a:buNone/>
            </a:pPr>
            <a:r>
              <a:rPr lang="en-GB" sz="1100">
                <a:solidFill>
                  <a:schemeClr val="lt1"/>
                </a:solidFill>
              </a:rPr>
              <a:t>Inclusivity and Communication in the Workplace (1-Term)</a:t>
            </a:r>
            <a:endParaRPr sz="1100">
              <a:solidFill>
                <a:schemeClr val="lt1"/>
              </a:solidFill>
            </a:endParaRPr>
          </a:p>
        </p:txBody>
      </p:sp>
      <p:sp>
        <p:nvSpPr>
          <p:cNvPr id="505" name="Google Shape;505;p40"/>
          <p:cNvSpPr txBox="1"/>
          <p:nvPr/>
        </p:nvSpPr>
        <p:spPr>
          <a:xfrm>
            <a:off x="468625" y="1892150"/>
            <a:ext cx="3100200" cy="52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180"/>
              <a:buFont typeface="Arial"/>
              <a:buNone/>
            </a:pPr>
            <a:r>
              <a:rPr b="1" i="0" lang="en-GB" sz="2180" u="none" cap="none" strike="noStrike">
                <a:solidFill>
                  <a:schemeClr val="lt1"/>
                </a:solidFill>
                <a:latin typeface="Helvetica Neue"/>
                <a:ea typeface="Helvetica Neue"/>
                <a:cs typeface="Helvetica Neue"/>
                <a:sym typeface="Helvetica Neue"/>
              </a:rPr>
              <a:t>COURSE SCHEDULE</a:t>
            </a:r>
            <a:endParaRPr b="1" i="0" sz="2180" u="none" cap="none" strike="noStrike">
              <a:solidFill>
                <a:schemeClr val="lt1"/>
              </a:solidFill>
              <a:latin typeface="Helvetica Neue"/>
              <a:ea typeface="Helvetica Neue"/>
              <a:cs typeface="Helvetica Neue"/>
              <a:sym typeface="Helvetica Neue"/>
            </a:endParaRPr>
          </a:p>
        </p:txBody>
      </p:sp>
      <p:sp>
        <p:nvSpPr>
          <p:cNvPr id="506" name="Google Shape;506;p40"/>
          <p:cNvSpPr txBox="1"/>
          <p:nvPr/>
        </p:nvSpPr>
        <p:spPr>
          <a:xfrm>
            <a:off x="4999032" y="238425"/>
            <a:ext cx="3879000" cy="9240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600"/>
              <a:buFont typeface="Arial"/>
              <a:buNone/>
            </a:pPr>
            <a:r>
              <a:rPr b="0" i="0" lang="en-GB" sz="600" u="none" cap="none" strike="noStrike">
                <a:solidFill>
                  <a:srgbClr val="EFEFEF"/>
                </a:solidFill>
                <a:latin typeface="Helvetica Neue"/>
                <a:ea typeface="Helvetica Neue"/>
                <a:cs typeface="Helvetica Neue"/>
                <a:sym typeface="Helvetica Neue"/>
              </a:rPr>
              <a:t>Inclusivity and Communication in the Workplace (1-Term)</a:t>
            </a:r>
            <a:endParaRPr b="0" i="0" sz="600" u="none" cap="none" strike="noStrike">
              <a:solidFill>
                <a:srgbClr val="EFEFEF"/>
              </a:solidFill>
              <a:latin typeface="Helvetica Neue"/>
              <a:ea typeface="Helvetica Neue"/>
              <a:cs typeface="Helvetica Neue"/>
              <a:sym typeface="Helvetica Neue"/>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4"/>
          <p:cNvSpPr/>
          <p:nvPr/>
        </p:nvSpPr>
        <p:spPr>
          <a:xfrm>
            <a:off x="-25" y="-50"/>
            <a:ext cx="9144000" cy="5143500"/>
          </a:xfrm>
          <a:prstGeom prst="rect">
            <a:avLst/>
          </a:prstGeom>
          <a:gradFill>
            <a:gsLst>
              <a:gs pos="0">
                <a:srgbClr val="11285E"/>
              </a:gs>
              <a:gs pos="31000">
                <a:srgbClr val="11285E"/>
              </a:gs>
              <a:gs pos="77000">
                <a:srgbClr val="1D5D95"/>
              </a:gs>
              <a:gs pos="95000">
                <a:srgbClr val="2992CC"/>
              </a:gs>
              <a:gs pos="100000">
                <a:srgbClr val="2DAAE2"/>
              </a:gs>
            </a:gsLst>
            <a:lin ang="18900044"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 name="Google Shape;82;p4"/>
          <p:cNvSpPr txBox="1"/>
          <p:nvPr>
            <p:ph idx="1" type="body"/>
          </p:nvPr>
        </p:nvSpPr>
        <p:spPr>
          <a:xfrm>
            <a:off x="614400" y="1819525"/>
            <a:ext cx="3250500" cy="17430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SzPts val="1100"/>
              <a:buNone/>
            </a:pPr>
            <a:r>
              <a:rPr lang="en-GB" sz="1200">
                <a:solidFill>
                  <a:srgbClr val="FFFFFF"/>
                </a:solidFill>
                <a:latin typeface="Helvetica Neue Light"/>
                <a:ea typeface="Helvetica Neue Light"/>
                <a:cs typeface="Helvetica Neue Light"/>
                <a:sym typeface="Helvetica Neue Light"/>
              </a:rPr>
              <a:t>Binnacle Training are leaders in VET in schools, enabling teachers with quality programs and support; equipping students with skills to navigate a successful future. We are united in our commitment to ‘raising the bar’ with the following highlights showcasing our impressive record:</a:t>
            </a:r>
            <a:endParaRPr sz="1200">
              <a:solidFill>
                <a:srgbClr val="FFFFFF"/>
              </a:solidFill>
              <a:latin typeface="Helvetica Neue Light"/>
              <a:ea typeface="Helvetica Neue Light"/>
              <a:cs typeface="Helvetica Neue Light"/>
              <a:sym typeface="Helvetica Neue Light"/>
            </a:endParaRPr>
          </a:p>
        </p:txBody>
      </p:sp>
      <p:sp>
        <p:nvSpPr>
          <p:cNvPr id="83" name="Google Shape;83;p4"/>
          <p:cNvSpPr txBox="1"/>
          <p:nvPr>
            <p:ph type="title"/>
          </p:nvPr>
        </p:nvSpPr>
        <p:spPr>
          <a:xfrm>
            <a:off x="614400" y="826925"/>
            <a:ext cx="3250500" cy="845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990"/>
              <a:buNone/>
            </a:pPr>
            <a:r>
              <a:rPr b="1" lang="en-GB" sz="2180">
                <a:solidFill>
                  <a:schemeClr val="lt1"/>
                </a:solidFill>
              </a:rPr>
              <a:t>WHY STUDY WITH BINNACLE TRAINING? </a:t>
            </a:r>
            <a:endParaRPr b="1" sz="2180">
              <a:solidFill>
                <a:schemeClr val="lt1"/>
              </a:solidFill>
            </a:endParaRPr>
          </a:p>
        </p:txBody>
      </p:sp>
      <p:graphicFrame>
        <p:nvGraphicFramePr>
          <p:cNvPr id="84" name="Google Shape;84;p4"/>
          <p:cNvGraphicFramePr/>
          <p:nvPr/>
        </p:nvGraphicFramePr>
        <p:xfrm>
          <a:off x="4413875" y="563675"/>
          <a:ext cx="3000000" cy="3000000"/>
        </p:xfrm>
        <a:graphic>
          <a:graphicData uri="http://schemas.openxmlformats.org/drawingml/2006/table">
            <a:tbl>
              <a:tblPr>
                <a:noFill/>
                <a:tableStyleId>{6EF70DF7-E708-4266-BADA-7CB597A1AB38}</a:tableStyleId>
              </a:tblPr>
              <a:tblGrid>
                <a:gridCol w="1934500"/>
                <a:gridCol w="1934500"/>
              </a:tblGrid>
              <a:tr h="822150">
                <a:tc>
                  <a:txBody>
                    <a:bodyPr/>
                    <a:lstStyle/>
                    <a:p>
                      <a:pPr indent="0" lvl="0" marL="0" marR="0" rtl="0" algn="ctr">
                        <a:lnSpc>
                          <a:spcPct val="100000"/>
                        </a:lnSpc>
                        <a:spcBef>
                          <a:spcPts val="0"/>
                        </a:spcBef>
                        <a:spcAft>
                          <a:spcPts val="0"/>
                        </a:spcAft>
                        <a:buClr>
                          <a:srgbClr val="000000"/>
                        </a:buClr>
                        <a:buSzPts val="1400"/>
                        <a:buFont typeface="Arial"/>
                        <a:buNone/>
                      </a:pPr>
                      <a:r>
                        <a:rPr lang="en-GB" sz="1000" u="none" cap="none" strike="noStrike">
                          <a:solidFill>
                            <a:schemeClr val="lt1"/>
                          </a:solidFill>
                          <a:latin typeface="Helvetica Neue"/>
                          <a:ea typeface="Helvetica Neue"/>
                          <a:cs typeface="Helvetica Neue"/>
                          <a:sym typeface="Helvetica Neue"/>
                        </a:rPr>
                        <a:t>More than 1</a:t>
                      </a:r>
                      <a:r>
                        <a:rPr lang="en-GB" sz="1000">
                          <a:solidFill>
                            <a:schemeClr val="lt1"/>
                          </a:solidFill>
                          <a:latin typeface="Helvetica Neue"/>
                          <a:ea typeface="Helvetica Neue"/>
                          <a:cs typeface="Helvetica Neue"/>
                          <a:sym typeface="Helvetica Neue"/>
                        </a:rPr>
                        <a:t>8</a:t>
                      </a:r>
                      <a:r>
                        <a:rPr lang="en-GB" sz="1000" u="none" cap="none" strike="noStrike">
                          <a:solidFill>
                            <a:schemeClr val="lt1"/>
                          </a:solidFill>
                          <a:latin typeface="Helvetica Neue"/>
                          <a:ea typeface="Helvetica Neue"/>
                          <a:cs typeface="Helvetica Neue"/>
                          <a:sym typeface="Helvetica Neue"/>
                        </a:rPr>
                        <a:t> Years of Experience Delivering VET in Schools</a:t>
                      </a:r>
                      <a:endParaRPr sz="1000" u="none" cap="none" strike="noStrike">
                        <a:solidFill>
                          <a:schemeClr val="lt1"/>
                        </a:solidFill>
                        <a:latin typeface="Helvetica Neue"/>
                        <a:ea typeface="Helvetica Neue"/>
                        <a:cs typeface="Helvetica Neue"/>
                        <a:sym typeface="Helvetica Neue"/>
                      </a:endParaRPr>
                    </a:p>
                  </a:txBody>
                  <a:tcPr marT="91425" marB="91425" marR="91425" marL="91425" anchor="ctr">
                    <a:lnL cap="flat" cmpd="sng" w="28575">
                      <a:solidFill>
                        <a:srgbClr val="2DAAE2"/>
                      </a:solidFill>
                      <a:prstDash val="solid"/>
                      <a:round/>
                      <a:headEnd len="sm" w="sm" type="none"/>
                      <a:tailEnd len="sm" w="sm" type="none"/>
                    </a:lnL>
                    <a:lnR cap="flat" cmpd="sng" w="28575">
                      <a:solidFill>
                        <a:srgbClr val="2DAAE2"/>
                      </a:solidFill>
                      <a:prstDash val="solid"/>
                      <a:round/>
                      <a:headEnd len="sm" w="sm" type="none"/>
                      <a:tailEnd len="sm" w="sm" type="none"/>
                    </a:lnR>
                    <a:lnT cap="flat" cmpd="sng" w="28575">
                      <a:solidFill>
                        <a:srgbClr val="2DAAE2"/>
                      </a:solidFill>
                      <a:prstDash val="solid"/>
                      <a:round/>
                      <a:headEnd len="sm" w="sm" type="none"/>
                      <a:tailEnd len="sm" w="sm" type="none"/>
                    </a:lnT>
                    <a:lnB cap="flat" cmpd="sng" w="28575">
                      <a:solidFill>
                        <a:srgbClr val="2DAAE2"/>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GB" sz="1000" u="none" cap="none" strike="noStrike">
                          <a:solidFill>
                            <a:schemeClr val="lt1"/>
                          </a:solidFill>
                          <a:latin typeface="Helvetica Neue"/>
                          <a:ea typeface="Helvetica Neue"/>
                          <a:cs typeface="Helvetica Neue"/>
                          <a:sym typeface="Helvetica Neue"/>
                        </a:rPr>
                        <a:t>More than 500 Active Classes State-Wide</a:t>
                      </a:r>
                      <a:endParaRPr sz="1000" u="none" cap="none" strike="sngStrike">
                        <a:solidFill>
                          <a:schemeClr val="lt1"/>
                        </a:solidFill>
                        <a:latin typeface="Helvetica Neue"/>
                        <a:ea typeface="Helvetica Neue"/>
                        <a:cs typeface="Helvetica Neue"/>
                        <a:sym typeface="Helvetica Neue"/>
                      </a:endParaRPr>
                    </a:p>
                  </a:txBody>
                  <a:tcPr marT="91425" marB="91425" marR="91425" marL="91425" anchor="ctr">
                    <a:lnL cap="flat" cmpd="sng" w="28575">
                      <a:solidFill>
                        <a:srgbClr val="2DAAE2"/>
                      </a:solidFill>
                      <a:prstDash val="solid"/>
                      <a:round/>
                      <a:headEnd len="sm" w="sm" type="none"/>
                      <a:tailEnd len="sm" w="sm" type="none"/>
                    </a:lnL>
                    <a:lnR cap="flat" cmpd="sng" w="28575">
                      <a:solidFill>
                        <a:srgbClr val="2DAAE2"/>
                      </a:solidFill>
                      <a:prstDash val="solid"/>
                      <a:round/>
                      <a:headEnd len="sm" w="sm" type="none"/>
                      <a:tailEnd len="sm" w="sm" type="none"/>
                    </a:lnR>
                    <a:lnT cap="flat" cmpd="sng" w="28575">
                      <a:solidFill>
                        <a:srgbClr val="2DAAE2"/>
                      </a:solidFill>
                      <a:prstDash val="solid"/>
                      <a:round/>
                      <a:headEnd len="sm" w="sm" type="none"/>
                      <a:tailEnd len="sm" w="sm" type="none"/>
                    </a:lnT>
                    <a:lnB cap="flat" cmpd="sng" w="28575">
                      <a:solidFill>
                        <a:srgbClr val="2DAAE2"/>
                      </a:solidFill>
                      <a:prstDash val="solid"/>
                      <a:round/>
                      <a:headEnd len="sm" w="sm" type="none"/>
                      <a:tailEnd len="sm" w="sm" type="none"/>
                    </a:lnB>
                  </a:tcPr>
                </a:tc>
              </a:tr>
              <a:tr h="1016275">
                <a:tc>
                  <a:txBody>
                    <a:bodyPr/>
                    <a:lstStyle/>
                    <a:p>
                      <a:pPr indent="0" lvl="0" marL="0" marR="0" rtl="0" algn="ctr">
                        <a:lnSpc>
                          <a:spcPct val="100000"/>
                        </a:lnSpc>
                        <a:spcBef>
                          <a:spcPts val="0"/>
                        </a:spcBef>
                        <a:spcAft>
                          <a:spcPts val="0"/>
                        </a:spcAft>
                        <a:buClr>
                          <a:srgbClr val="000000"/>
                        </a:buClr>
                        <a:buSzPts val="1400"/>
                        <a:buFont typeface="Arial"/>
                        <a:buNone/>
                      </a:pPr>
                      <a:r>
                        <a:rPr lang="en-GB" sz="1000" u="none" cap="none" strike="noStrike">
                          <a:solidFill>
                            <a:schemeClr val="lt1"/>
                          </a:solidFill>
                          <a:latin typeface="Helvetica Neue"/>
                          <a:ea typeface="Helvetica Neue"/>
                          <a:cs typeface="Helvetica Neue"/>
                          <a:sym typeface="Helvetica Neue"/>
                        </a:rPr>
                        <a:t>5 x National Recognised Certificate Pathways Offerings - Sport, Fitness, First Aid, Business &amp; Tourism PLUS Short Courses</a:t>
                      </a:r>
                      <a:endParaRPr sz="1000" u="none" cap="none" strike="noStrike">
                        <a:solidFill>
                          <a:schemeClr val="lt1"/>
                        </a:solidFill>
                        <a:latin typeface="Helvetica Neue"/>
                        <a:ea typeface="Helvetica Neue"/>
                        <a:cs typeface="Helvetica Neue"/>
                        <a:sym typeface="Helvetica Neue"/>
                      </a:endParaRPr>
                    </a:p>
                  </a:txBody>
                  <a:tcPr marT="91425" marB="91425" marR="91425" marL="91425" anchor="ctr">
                    <a:lnL cap="flat" cmpd="sng" w="28575">
                      <a:solidFill>
                        <a:srgbClr val="2DAAE2"/>
                      </a:solidFill>
                      <a:prstDash val="solid"/>
                      <a:round/>
                      <a:headEnd len="sm" w="sm" type="none"/>
                      <a:tailEnd len="sm" w="sm" type="none"/>
                    </a:lnL>
                    <a:lnR cap="flat" cmpd="sng" w="28575">
                      <a:solidFill>
                        <a:srgbClr val="2DAAE2"/>
                      </a:solidFill>
                      <a:prstDash val="solid"/>
                      <a:round/>
                      <a:headEnd len="sm" w="sm" type="none"/>
                      <a:tailEnd len="sm" w="sm" type="none"/>
                    </a:lnR>
                    <a:lnT cap="flat" cmpd="sng" w="28575">
                      <a:solidFill>
                        <a:srgbClr val="2DAAE2"/>
                      </a:solidFill>
                      <a:prstDash val="solid"/>
                      <a:round/>
                      <a:headEnd len="sm" w="sm" type="none"/>
                      <a:tailEnd len="sm" w="sm" type="none"/>
                    </a:lnT>
                    <a:lnB cap="flat" cmpd="sng" w="28575">
                      <a:solidFill>
                        <a:srgbClr val="2DAAE2"/>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GB" sz="1000" u="none" cap="none" strike="noStrike">
                          <a:solidFill>
                            <a:schemeClr val="lt1"/>
                          </a:solidFill>
                          <a:latin typeface="Helvetica Neue"/>
                          <a:ea typeface="Helvetica Neue"/>
                          <a:cs typeface="Helvetica Neue"/>
                          <a:sym typeface="Helvetica Neue"/>
                        </a:rPr>
                        <a:t>15,000 Qualifications Issued Approximately Each Year</a:t>
                      </a:r>
                      <a:endParaRPr sz="1000" u="none" cap="none" strike="noStrike">
                        <a:solidFill>
                          <a:schemeClr val="lt1"/>
                        </a:solidFill>
                        <a:latin typeface="Helvetica Neue"/>
                        <a:ea typeface="Helvetica Neue"/>
                        <a:cs typeface="Helvetica Neue"/>
                        <a:sym typeface="Helvetica Neue"/>
                      </a:endParaRPr>
                    </a:p>
                  </a:txBody>
                  <a:tcPr marT="91425" marB="91425" marR="91425" marL="91425" anchor="ctr">
                    <a:lnL cap="flat" cmpd="sng" w="28575">
                      <a:solidFill>
                        <a:srgbClr val="2DAAE2"/>
                      </a:solidFill>
                      <a:prstDash val="solid"/>
                      <a:round/>
                      <a:headEnd len="sm" w="sm" type="none"/>
                      <a:tailEnd len="sm" w="sm" type="none"/>
                    </a:lnL>
                    <a:lnR cap="flat" cmpd="sng" w="28575">
                      <a:solidFill>
                        <a:srgbClr val="2DAAE2"/>
                      </a:solidFill>
                      <a:prstDash val="solid"/>
                      <a:round/>
                      <a:headEnd len="sm" w="sm" type="none"/>
                      <a:tailEnd len="sm" w="sm" type="none"/>
                    </a:lnR>
                    <a:lnT cap="flat" cmpd="sng" w="28575">
                      <a:solidFill>
                        <a:srgbClr val="2DAAE2"/>
                      </a:solidFill>
                      <a:prstDash val="solid"/>
                      <a:round/>
                      <a:headEnd len="sm" w="sm" type="none"/>
                      <a:tailEnd len="sm" w="sm" type="none"/>
                    </a:lnT>
                    <a:lnB cap="flat" cmpd="sng" w="28575">
                      <a:solidFill>
                        <a:srgbClr val="2DAAE2"/>
                      </a:solidFill>
                      <a:prstDash val="solid"/>
                      <a:round/>
                      <a:headEnd len="sm" w="sm" type="none"/>
                      <a:tailEnd len="sm" w="sm" type="none"/>
                    </a:lnB>
                  </a:tcPr>
                </a:tc>
              </a:tr>
              <a:tr h="725900">
                <a:tc>
                  <a:txBody>
                    <a:bodyPr/>
                    <a:lstStyle/>
                    <a:p>
                      <a:pPr indent="0" lvl="0" marL="0" marR="0" rtl="0" algn="ctr">
                        <a:lnSpc>
                          <a:spcPct val="100000"/>
                        </a:lnSpc>
                        <a:spcBef>
                          <a:spcPts val="0"/>
                        </a:spcBef>
                        <a:spcAft>
                          <a:spcPts val="0"/>
                        </a:spcAft>
                        <a:buClr>
                          <a:srgbClr val="000000"/>
                        </a:buClr>
                        <a:buSzPts val="1400"/>
                        <a:buFont typeface="Arial"/>
                        <a:buNone/>
                      </a:pPr>
                      <a:r>
                        <a:rPr lang="en-GB" sz="1000" u="none" cap="none" strike="noStrike">
                          <a:solidFill>
                            <a:schemeClr val="lt1"/>
                          </a:solidFill>
                          <a:latin typeface="Helvetica Neue"/>
                          <a:ea typeface="Helvetica Neue"/>
                          <a:cs typeface="Helvetica Neue"/>
                          <a:sym typeface="Helvetica Neue"/>
                        </a:rPr>
                        <a:t>Over 15 Certificate Programs Offered Each Year</a:t>
                      </a:r>
                      <a:endParaRPr sz="1000" u="none" cap="none" strike="noStrike">
                        <a:solidFill>
                          <a:schemeClr val="lt1"/>
                        </a:solidFill>
                        <a:latin typeface="Helvetica Neue"/>
                        <a:ea typeface="Helvetica Neue"/>
                        <a:cs typeface="Helvetica Neue"/>
                        <a:sym typeface="Helvetica Neue"/>
                      </a:endParaRPr>
                    </a:p>
                  </a:txBody>
                  <a:tcPr marT="91425" marB="91425" marR="91425" marL="91425" anchor="ctr">
                    <a:lnL cap="flat" cmpd="sng" w="28575">
                      <a:solidFill>
                        <a:srgbClr val="2DAAE2"/>
                      </a:solidFill>
                      <a:prstDash val="solid"/>
                      <a:round/>
                      <a:headEnd len="sm" w="sm" type="none"/>
                      <a:tailEnd len="sm" w="sm" type="none"/>
                    </a:lnL>
                    <a:lnR cap="flat" cmpd="sng" w="28575">
                      <a:solidFill>
                        <a:srgbClr val="2DAAE2"/>
                      </a:solidFill>
                      <a:prstDash val="solid"/>
                      <a:round/>
                      <a:headEnd len="sm" w="sm" type="none"/>
                      <a:tailEnd len="sm" w="sm" type="none"/>
                    </a:lnR>
                    <a:lnT cap="flat" cmpd="sng" w="28575">
                      <a:solidFill>
                        <a:srgbClr val="2DAAE2"/>
                      </a:solidFill>
                      <a:prstDash val="solid"/>
                      <a:round/>
                      <a:headEnd len="sm" w="sm" type="none"/>
                      <a:tailEnd len="sm" w="sm" type="none"/>
                    </a:lnT>
                    <a:lnB cap="flat" cmpd="sng" w="28575">
                      <a:solidFill>
                        <a:srgbClr val="2DAAE2"/>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GB" sz="1000" u="none" cap="none" strike="noStrike">
                          <a:solidFill>
                            <a:schemeClr val="lt1"/>
                          </a:solidFill>
                          <a:latin typeface="Helvetica Neue"/>
                          <a:ea typeface="Helvetica Neue"/>
                          <a:cs typeface="Helvetica Neue"/>
                          <a:sym typeface="Helvetica Neue"/>
                        </a:rPr>
                        <a:t>3 Office Locations - Ipswich, Brisbane and Townsville</a:t>
                      </a:r>
                      <a:endParaRPr sz="1000" u="none" cap="none" strike="noStrike">
                        <a:solidFill>
                          <a:schemeClr val="lt1"/>
                        </a:solidFill>
                        <a:latin typeface="Helvetica Neue"/>
                        <a:ea typeface="Helvetica Neue"/>
                        <a:cs typeface="Helvetica Neue"/>
                        <a:sym typeface="Helvetica Neue"/>
                      </a:endParaRPr>
                    </a:p>
                  </a:txBody>
                  <a:tcPr marT="91425" marB="91425" marR="91425" marL="91425" anchor="ctr">
                    <a:lnL cap="flat" cmpd="sng" w="28575">
                      <a:solidFill>
                        <a:srgbClr val="2DAAE2"/>
                      </a:solidFill>
                      <a:prstDash val="solid"/>
                      <a:round/>
                      <a:headEnd len="sm" w="sm" type="none"/>
                      <a:tailEnd len="sm" w="sm" type="none"/>
                    </a:lnL>
                    <a:lnR cap="flat" cmpd="sng" w="28575">
                      <a:solidFill>
                        <a:srgbClr val="2DAAE2"/>
                      </a:solidFill>
                      <a:prstDash val="solid"/>
                      <a:round/>
                      <a:headEnd len="sm" w="sm" type="none"/>
                      <a:tailEnd len="sm" w="sm" type="none"/>
                    </a:lnR>
                    <a:lnT cap="flat" cmpd="sng" w="28575">
                      <a:solidFill>
                        <a:srgbClr val="2DAAE2"/>
                      </a:solidFill>
                      <a:prstDash val="solid"/>
                      <a:round/>
                      <a:headEnd len="sm" w="sm" type="none"/>
                      <a:tailEnd len="sm" w="sm" type="none"/>
                    </a:lnT>
                    <a:lnB cap="flat" cmpd="sng" w="28575">
                      <a:solidFill>
                        <a:srgbClr val="2DAAE2"/>
                      </a:solidFill>
                      <a:prstDash val="solid"/>
                      <a:round/>
                      <a:headEnd len="sm" w="sm" type="none"/>
                      <a:tailEnd len="sm" w="sm" type="none"/>
                    </a:lnB>
                  </a:tcPr>
                </a:tc>
              </a:tr>
              <a:tr h="725900">
                <a:tc>
                  <a:txBody>
                    <a:bodyPr/>
                    <a:lstStyle/>
                    <a:p>
                      <a:pPr indent="0" lvl="0" marL="0" marR="0" rtl="0" algn="ctr">
                        <a:lnSpc>
                          <a:spcPct val="100000"/>
                        </a:lnSpc>
                        <a:spcBef>
                          <a:spcPts val="0"/>
                        </a:spcBef>
                        <a:spcAft>
                          <a:spcPts val="0"/>
                        </a:spcAft>
                        <a:buClr>
                          <a:srgbClr val="000000"/>
                        </a:buClr>
                        <a:buSzPts val="1400"/>
                        <a:buFont typeface="Arial"/>
                        <a:buNone/>
                      </a:pPr>
                      <a:r>
                        <a:rPr lang="en-GB" sz="1000" u="none" cap="none" strike="noStrike">
                          <a:solidFill>
                            <a:schemeClr val="lt1"/>
                          </a:solidFill>
                          <a:latin typeface="Helvetica Neue"/>
                          <a:ea typeface="Helvetica Neue"/>
                          <a:cs typeface="Helvetica Neue"/>
                          <a:sym typeface="Helvetica Neue"/>
                        </a:rPr>
                        <a:t>Over 250 Binnacle Partner Secondary Schools</a:t>
                      </a:r>
                      <a:endParaRPr sz="1000" u="none" cap="none" strike="noStrike">
                        <a:solidFill>
                          <a:schemeClr val="lt1"/>
                        </a:solidFill>
                        <a:latin typeface="Helvetica Neue"/>
                        <a:ea typeface="Helvetica Neue"/>
                        <a:cs typeface="Helvetica Neue"/>
                        <a:sym typeface="Helvetica Neue"/>
                      </a:endParaRPr>
                    </a:p>
                  </a:txBody>
                  <a:tcPr marT="91425" marB="91425" marR="91425" marL="91425" anchor="ctr">
                    <a:lnL cap="flat" cmpd="sng" w="28575">
                      <a:solidFill>
                        <a:srgbClr val="2DAAE2"/>
                      </a:solidFill>
                      <a:prstDash val="solid"/>
                      <a:round/>
                      <a:headEnd len="sm" w="sm" type="none"/>
                      <a:tailEnd len="sm" w="sm" type="none"/>
                    </a:lnL>
                    <a:lnR cap="flat" cmpd="sng" w="28575">
                      <a:solidFill>
                        <a:srgbClr val="2DAAE2"/>
                      </a:solidFill>
                      <a:prstDash val="solid"/>
                      <a:round/>
                      <a:headEnd len="sm" w="sm" type="none"/>
                      <a:tailEnd len="sm" w="sm" type="none"/>
                    </a:lnR>
                    <a:lnT cap="flat" cmpd="sng" w="28575">
                      <a:solidFill>
                        <a:srgbClr val="2DAAE2"/>
                      </a:solidFill>
                      <a:prstDash val="solid"/>
                      <a:round/>
                      <a:headEnd len="sm" w="sm" type="none"/>
                      <a:tailEnd len="sm" w="sm" type="none"/>
                    </a:lnT>
                    <a:lnB cap="flat" cmpd="sng" w="28575">
                      <a:solidFill>
                        <a:srgbClr val="2DAAE2"/>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GB" sz="1000" u="none" cap="none" strike="noStrike">
                          <a:solidFill>
                            <a:schemeClr val="lt1"/>
                          </a:solidFill>
                          <a:latin typeface="Helvetica Neue"/>
                          <a:ea typeface="Helvetica Neue"/>
                          <a:cs typeface="Helvetica Neue"/>
                          <a:sym typeface="Helvetica Neue"/>
                        </a:rPr>
                        <a:t>Servicing Secondary Schools across Queensland &amp; ACT</a:t>
                      </a:r>
                      <a:endParaRPr sz="1000" u="none" cap="none" strike="noStrike">
                        <a:solidFill>
                          <a:schemeClr val="lt1"/>
                        </a:solidFill>
                        <a:latin typeface="Helvetica Neue"/>
                        <a:ea typeface="Helvetica Neue"/>
                        <a:cs typeface="Helvetica Neue"/>
                        <a:sym typeface="Helvetica Neue"/>
                      </a:endParaRPr>
                    </a:p>
                  </a:txBody>
                  <a:tcPr marT="91425" marB="91425" marR="91425" marL="91425" anchor="ctr">
                    <a:lnL cap="flat" cmpd="sng" w="28575">
                      <a:solidFill>
                        <a:srgbClr val="2DAAE2"/>
                      </a:solidFill>
                      <a:prstDash val="solid"/>
                      <a:round/>
                      <a:headEnd len="sm" w="sm" type="none"/>
                      <a:tailEnd len="sm" w="sm" type="none"/>
                    </a:lnL>
                    <a:lnR cap="flat" cmpd="sng" w="28575">
                      <a:solidFill>
                        <a:srgbClr val="2DAAE2"/>
                      </a:solidFill>
                      <a:prstDash val="solid"/>
                      <a:round/>
                      <a:headEnd len="sm" w="sm" type="none"/>
                      <a:tailEnd len="sm" w="sm" type="none"/>
                    </a:lnR>
                    <a:lnT cap="flat" cmpd="sng" w="28575">
                      <a:solidFill>
                        <a:srgbClr val="2DAAE2"/>
                      </a:solidFill>
                      <a:prstDash val="solid"/>
                      <a:round/>
                      <a:headEnd len="sm" w="sm" type="none"/>
                      <a:tailEnd len="sm" w="sm" type="none"/>
                    </a:lnT>
                    <a:lnB cap="flat" cmpd="sng" w="28575">
                      <a:solidFill>
                        <a:srgbClr val="2DAAE2"/>
                      </a:solidFill>
                      <a:prstDash val="solid"/>
                      <a:round/>
                      <a:headEnd len="sm" w="sm" type="none"/>
                      <a:tailEnd len="sm" w="sm" type="none"/>
                    </a:lnB>
                  </a:tcPr>
                </a:tc>
              </a:tr>
              <a:tr h="725900">
                <a:tc>
                  <a:txBody>
                    <a:bodyPr/>
                    <a:lstStyle/>
                    <a:p>
                      <a:pPr indent="0" lvl="0" marL="0" marR="0" rtl="0" algn="ctr">
                        <a:lnSpc>
                          <a:spcPct val="100000"/>
                        </a:lnSpc>
                        <a:spcBef>
                          <a:spcPts val="0"/>
                        </a:spcBef>
                        <a:spcAft>
                          <a:spcPts val="0"/>
                        </a:spcAft>
                        <a:buClr>
                          <a:srgbClr val="000000"/>
                        </a:buClr>
                        <a:buSzPts val="1400"/>
                        <a:buFont typeface="Arial"/>
                        <a:buNone/>
                      </a:pPr>
                      <a:r>
                        <a:rPr lang="en-GB" sz="1000" u="none" cap="none" strike="noStrike">
                          <a:solidFill>
                            <a:schemeClr val="lt1"/>
                          </a:solidFill>
                          <a:latin typeface="Helvetica Neue"/>
                          <a:ea typeface="Helvetica Neue"/>
                          <a:cs typeface="Helvetica Neue"/>
                          <a:sym typeface="Helvetica Neue"/>
                        </a:rPr>
                        <a:t>Over 800 Binnacle Program Deliverers</a:t>
                      </a:r>
                      <a:endParaRPr sz="1000" u="none" cap="none" strike="sngStrike">
                        <a:solidFill>
                          <a:schemeClr val="lt1"/>
                        </a:solidFill>
                        <a:latin typeface="Helvetica Neue"/>
                        <a:ea typeface="Helvetica Neue"/>
                        <a:cs typeface="Helvetica Neue"/>
                        <a:sym typeface="Helvetica Neue"/>
                      </a:endParaRPr>
                    </a:p>
                  </a:txBody>
                  <a:tcPr marT="91425" marB="91425" marR="91425" marL="91425" anchor="ctr">
                    <a:lnL cap="flat" cmpd="sng" w="28575">
                      <a:solidFill>
                        <a:srgbClr val="2DAAE2"/>
                      </a:solidFill>
                      <a:prstDash val="solid"/>
                      <a:round/>
                      <a:headEnd len="sm" w="sm" type="none"/>
                      <a:tailEnd len="sm" w="sm" type="none"/>
                    </a:lnL>
                    <a:lnR cap="flat" cmpd="sng" w="28575">
                      <a:solidFill>
                        <a:srgbClr val="2DAAE2"/>
                      </a:solidFill>
                      <a:prstDash val="solid"/>
                      <a:round/>
                      <a:headEnd len="sm" w="sm" type="none"/>
                      <a:tailEnd len="sm" w="sm" type="none"/>
                    </a:lnR>
                    <a:lnT cap="flat" cmpd="sng" w="28575">
                      <a:solidFill>
                        <a:srgbClr val="2DAAE2"/>
                      </a:solidFill>
                      <a:prstDash val="solid"/>
                      <a:round/>
                      <a:headEnd len="sm" w="sm" type="none"/>
                      <a:tailEnd len="sm" w="sm" type="none"/>
                    </a:lnT>
                    <a:lnB cap="flat" cmpd="sng" w="28575">
                      <a:solidFill>
                        <a:srgbClr val="2DAAE2"/>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400"/>
                        <a:buFont typeface="Arial"/>
                        <a:buNone/>
                      </a:pPr>
                      <a:r>
                        <a:rPr lang="en-GB" sz="1000" u="none" cap="none" strike="noStrike">
                          <a:solidFill>
                            <a:schemeClr val="lt1"/>
                          </a:solidFill>
                          <a:latin typeface="Helvetica Neue"/>
                          <a:ea typeface="Helvetica Neue"/>
                          <a:cs typeface="Helvetica Neue"/>
                          <a:sym typeface="Helvetica Neue"/>
                        </a:rPr>
                        <a:t>91% Completion Rate</a:t>
                      </a:r>
                      <a:endParaRPr sz="1000" u="none" cap="none" strike="noStrike">
                        <a:solidFill>
                          <a:schemeClr val="lt1"/>
                        </a:solidFill>
                        <a:latin typeface="Helvetica Neue"/>
                        <a:ea typeface="Helvetica Neue"/>
                        <a:cs typeface="Helvetica Neue"/>
                        <a:sym typeface="Helvetica Neue"/>
                      </a:endParaRPr>
                    </a:p>
                  </a:txBody>
                  <a:tcPr marT="91425" marB="91425" marR="91425" marL="91425" anchor="ctr">
                    <a:lnL cap="flat" cmpd="sng" w="28575">
                      <a:solidFill>
                        <a:srgbClr val="2DAAE2"/>
                      </a:solidFill>
                      <a:prstDash val="solid"/>
                      <a:round/>
                      <a:headEnd len="sm" w="sm" type="none"/>
                      <a:tailEnd len="sm" w="sm" type="none"/>
                    </a:lnL>
                    <a:lnR cap="flat" cmpd="sng" w="28575">
                      <a:solidFill>
                        <a:srgbClr val="2DAAE2"/>
                      </a:solidFill>
                      <a:prstDash val="solid"/>
                      <a:round/>
                      <a:headEnd len="sm" w="sm" type="none"/>
                      <a:tailEnd len="sm" w="sm" type="none"/>
                    </a:lnR>
                    <a:lnT cap="flat" cmpd="sng" w="28575">
                      <a:solidFill>
                        <a:srgbClr val="2DAAE2"/>
                      </a:solidFill>
                      <a:prstDash val="solid"/>
                      <a:round/>
                      <a:headEnd len="sm" w="sm" type="none"/>
                      <a:tailEnd len="sm" w="sm" type="none"/>
                    </a:lnT>
                    <a:lnB cap="flat" cmpd="sng" w="28575">
                      <a:solidFill>
                        <a:srgbClr val="2DAAE2"/>
                      </a:solidFill>
                      <a:prstDash val="solid"/>
                      <a:round/>
                      <a:headEnd len="sm" w="sm" type="none"/>
                      <a:tailEnd len="sm" w="sm" type="none"/>
                    </a:lnB>
                  </a:tcPr>
                </a:tc>
              </a:tr>
            </a:tbl>
          </a:graphicData>
        </a:graphic>
      </p:graphicFrame>
      <p:pic>
        <p:nvPicPr>
          <p:cNvPr id="85" name="Google Shape;85;p4"/>
          <p:cNvPicPr preferRelativeResize="0"/>
          <p:nvPr/>
        </p:nvPicPr>
        <p:blipFill rotWithShape="1">
          <a:blip r:embed="rId3">
            <a:alphaModFix amt="70000"/>
          </a:blip>
          <a:srcRect b="0" l="0" r="0" t="0"/>
          <a:stretch/>
        </p:blipFill>
        <p:spPr>
          <a:xfrm>
            <a:off x="202300" y="4645526"/>
            <a:ext cx="888525" cy="324225"/>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10" name="Shape 510"/>
        <p:cNvGrpSpPr/>
        <p:nvPr/>
      </p:nvGrpSpPr>
      <p:grpSpPr>
        <a:xfrm>
          <a:off x="0" y="0"/>
          <a:ext cx="0" cy="0"/>
          <a:chOff x="0" y="0"/>
          <a:chExt cx="0" cy="0"/>
        </a:xfrm>
      </p:grpSpPr>
      <p:sp>
        <p:nvSpPr>
          <p:cNvPr id="511" name="Google Shape;511;p41"/>
          <p:cNvSpPr txBox="1"/>
          <p:nvPr>
            <p:ph idx="4294967295" type="title"/>
          </p:nvPr>
        </p:nvSpPr>
        <p:spPr>
          <a:xfrm>
            <a:off x="1216200" y="1567725"/>
            <a:ext cx="6711600" cy="14592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b="1" lang="en-GB" sz="4300">
                <a:solidFill>
                  <a:schemeClr val="lt1"/>
                </a:solidFill>
              </a:rPr>
              <a:t>Technology in the Workplace  (1-Term)</a:t>
            </a:r>
            <a:endParaRPr b="1" sz="4300">
              <a:solidFill>
                <a:schemeClr val="lt1"/>
              </a:solidFill>
            </a:endParaRPr>
          </a:p>
        </p:txBody>
      </p:sp>
      <p:sp>
        <p:nvSpPr>
          <p:cNvPr id="512" name="Google Shape;512;p41"/>
          <p:cNvSpPr/>
          <p:nvPr/>
        </p:nvSpPr>
        <p:spPr>
          <a:xfrm>
            <a:off x="3603337" y="609175"/>
            <a:ext cx="1937356" cy="181188"/>
          </a:xfrm>
          <a:prstGeom prst="rect">
            <a:avLst/>
          </a:prstGeom>
        </p:spPr>
        <p:txBody>
          <a:bodyPr>
            <a:prstTxWarp prst="textPlain"/>
          </a:bodyPr>
          <a:lstStyle/>
          <a:p>
            <a:pPr lvl="0" algn="ctr"/>
            <a:r>
              <a:rPr b="1" i="0">
                <a:ln cap="flat" cmpd="sng" w="9525">
                  <a:solidFill>
                    <a:schemeClr val="accent1"/>
                  </a:solidFill>
                  <a:prstDash val="solid"/>
                  <a:round/>
                  <a:headEnd len="sm" w="sm" type="none"/>
                  <a:tailEnd len="sm" w="sm" type="none"/>
                </a:ln>
                <a:noFill/>
                <a:latin typeface="Helvetica Neue"/>
              </a:rPr>
              <a:t>SHORT COURSE</a:t>
            </a:r>
          </a:p>
        </p:txBody>
      </p:sp>
      <p:pic>
        <p:nvPicPr>
          <p:cNvPr id="513" name="Google Shape;513;p41"/>
          <p:cNvPicPr preferRelativeResize="0"/>
          <p:nvPr/>
        </p:nvPicPr>
        <p:blipFill rotWithShape="1">
          <a:blip r:embed="rId4">
            <a:alphaModFix/>
          </a:blip>
          <a:srcRect b="0" l="0" r="0" t="0"/>
          <a:stretch/>
        </p:blipFill>
        <p:spPr>
          <a:xfrm>
            <a:off x="3777712" y="3992425"/>
            <a:ext cx="1588576" cy="579701"/>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7" name="Shape 517"/>
        <p:cNvGrpSpPr/>
        <p:nvPr/>
      </p:nvGrpSpPr>
      <p:grpSpPr>
        <a:xfrm>
          <a:off x="0" y="0"/>
          <a:ext cx="0" cy="0"/>
          <a:chOff x="0" y="0"/>
          <a:chExt cx="0" cy="0"/>
        </a:xfrm>
      </p:grpSpPr>
      <p:pic>
        <p:nvPicPr>
          <p:cNvPr id="518" name="Google Shape;518;p42"/>
          <p:cNvPicPr preferRelativeResize="0"/>
          <p:nvPr/>
        </p:nvPicPr>
        <p:blipFill rotWithShape="1">
          <a:blip r:embed="rId3">
            <a:alphaModFix/>
          </a:blip>
          <a:srcRect b="0" l="0" r="0" t="0"/>
          <a:stretch/>
        </p:blipFill>
        <p:spPr>
          <a:xfrm>
            <a:off x="0" y="-2487"/>
            <a:ext cx="4572000" cy="5143500"/>
          </a:xfrm>
          <a:prstGeom prst="rect">
            <a:avLst/>
          </a:prstGeom>
          <a:noFill/>
          <a:ln>
            <a:noFill/>
          </a:ln>
        </p:spPr>
      </p:pic>
      <p:pic>
        <p:nvPicPr>
          <p:cNvPr id="519" name="Google Shape;519;p42"/>
          <p:cNvPicPr preferRelativeResize="0"/>
          <p:nvPr/>
        </p:nvPicPr>
        <p:blipFill rotWithShape="1">
          <a:blip r:embed="rId4">
            <a:alphaModFix/>
          </a:blip>
          <a:srcRect b="0" l="0" r="0" t="0"/>
          <a:stretch/>
        </p:blipFill>
        <p:spPr>
          <a:xfrm>
            <a:off x="202300" y="4645526"/>
            <a:ext cx="888525" cy="324225"/>
          </a:xfrm>
          <a:prstGeom prst="rect">
            <a:avLst/>
          </a:prstGeom>
          <a:noFill/>
          <a:ln>
            <a:noFill/>
          </a:ln>
        </p:spPr>
      </p:pic>
      <p:sp>
        <p:nvSpPr>
          <p:cNvPr id="520" name="Google Shape;520;p42"/>
          <p:cNvSpPr txBox="1"/>
          <p:nvPr>
            <p:ph idx="1" type="body"/>
          </p:nvPr>
        </p:nvSpPr>
        <p:spPr>
          <a:xfrm>
            <a:off x="346500" y="1441897"/>
            <a:ext cx="3879000" cy="22044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lang="en-GB" sz="1250">
                <a:solidFill>
                  <a:schemeClr val="lt1"/>
                </a:solidFill>
                <a:latin typeface="Helvetica Neue Light"/>
                <a:ea typeface="Helvetica Neue Light"/>
                <a:cs typeface="Helvetica Neue Light"/>
                <a:sym typeface="Helvetica Neue Light"/>
              </a:rPr>
              <a:t>This 2-Unit Short Course provides students with an opportunity to use business software applications and use digital technologies to communicate in the workplace. </a:t>
            </a:r>
            <a:endParaRPr sz="1250">
              <a:solidFill>
                <a:schemeClr val="lt1"/>
              </a:solidFill>
              <a:latin typeface="Helvetica Neue Light"/>
              <a:ea typeface="Helvetica Neue Light"/>
              <a:cs typeface="Helvetica Neue Light"/>
              <a:sym typeface="Helvetica Neue Light"/>
            </a:endParaRPr>
          </a:p>
          <a:p>
            <a:pPr indent="0" lvl="0" marL="0" rtl="0" algn="l">
              <a:lnSpc>
                <a:spcPct val="125000"/>
              </a:lnSpc>
              <a:spcBef>
                <a:spcPts val="1000"/>
              </a:spcBef>
              <a:spcAft>
                <a:spcPts val="0"/>
              </a:spcAft>
              <a:buClr>
                <a:schemeClr val="dk1"/>
              </a:buClr>
              <a:buSzPts val="1100"/>
              <a:buFont typeface="Arial"/>
              <a:buNone/>
            </a:pPr>
            <a:r>
              <a:rPr lang="en-GB" sz="1250">
                <a:solidFill>
                  <a:schemeClr val="lt1"/>
                </a:solidFill>
                <a:latin typeface="Helvetica Neue Light"/>
                <a:ea typeface="Helvetica Neue Light"/>
                <a:cs typeface="Helvetica Neue Light"/>
                <a:sym typeface="Helvetica Neue Light"/>
              </a:rPr>
              <a:t>Students will plan, draft and finalise presentation designs to present to peers. Students will collaborate in teams using an array of digital communications. These are skills that will assist in many areas of future work and study.</a:t>
            </a:r>
            <a:endParaRPr sz="1250">
              <a:solidFill>
                <a:schemeClr val="lt1"/>
              </a:solidFill>
              <a:latin typeface="Helvetica Neue Light"/>
              <a:ea typeface="Helvetica Neue Light"/>
              <a:cs typeface="Helvetica Neue Light"/>
              <a:sym typeface="Helvetica Neue Light"/>
            </a:endParaRPr>
          </a:p>
          <a:p>
            <a:pPr indent="0" lvl="0" marL="0" rtl="0" algn="l">
              <a:lnSpc>
                <a:spcPct val="125000"/>
              </a:lnSpc>
              <a:spcBef>
                <a:spcPts val="1000"/>
              </a:spcBef>
              <a:spcAft>
                <a:spcPts val="0"/>
              </a:spcAft>
              <a:buClr>
                <a:schemeClr val="dk1"/>
              </a:buClr>
              <a:buSzPts val="1100"/>
              <a:buFont typeface="Arial"/>
              <a:buNone/>
            </a:pPr>
            <a:r>
              <a:rPr lang="en-GB" sz="1250">
                <a:solidFill>
                  <a:schemeClr val="lt1"/>
                </a:solidFill>
                <a:latin typeface="Helvetica Neue Light"/>
                <a:ea typeface="Helvetica Neue Light"/>
                <a:cs typeface="Helvetica Neue Light"/>
                <a:sym typeface="Helvetica Neue Light"/>
              </a:rPr>
              <a:t>*These units of competency form part of Binnacle Training’s BSB20120 Certificate II in Workplace Skills.</a:t>
            </a:r>
            <a:endParaRPr sz="1250">
              <a:solidFill>
                <a:schemeClr val="lt1"/>
              </a:solidFill>
              <a:latin typeface="Helvetica Neue Light"/>
              <a:ea typeface="Helvetica Neue Light"/>
              <a:cs typeface="Helvetica Neue Light"/>
              <a:sym typeface="Helvetica Neue Light"/>
            </a:endParaRPr>
          </a:p>
          <a:p>
            <a:pPr indent="0" lvl="0" marL="0" rtl="0" algn="l">
              <a:lnSpc>
                <a:spcPct val="125000"/>
              </a:lnSpc>
              <a:spcBef>
                <a:spcPts val="1000"/>
              </a:spcBef>
              <a:spcAft>
                <a:spcPts val="1000"/>
              </a:spcAft>
              <a:buSzPts val="1100"/>
              <a:buNone/>
            </a:pPr>
            <a:r>
              <a:t/>
            </a:r>
            <a:endParaRPr sz="1050">
              <a:solidFill>
                <a:schemeClr val="lt1"/>
              </a:solidFill>
              <a:latin typeface="Helvetica Neue Light"/>
              <a:ea typeface="Helvetica Neue Light"/>
              <a:cs typeface="Helvetica Neue Light"/>
              <a:sym typeface="Helvetica Neue Light"/>
            </a:endParaRPr>
          </a:p>
        </p:txBody>
      </p:sp>
      <p:sp>
        <p:nvSpPr>
          <p:cNvPr id="521" name="Google Shape;521;p42"/>
          <p:cNvSpPr txBox="1"/>
          <p:nvPr>
            <p:ph type="title"/>
          </p:nvPr>
        </p:nvSpPr>
        <p:spPr>
          <a:xfrm>
            <a:off x="346500" y="634820"/>
            <a:ext cx="3381600" cy="7410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Clr>
                <a:schemeClr val="dk1"/>
              </a:buClr>
              <a:buSzPts val="1100"/>
              <a:buFont typeface="Arial"/>
              <a:buNone/>
            </a:pPr>
            <a:r>
              <a:rPr b="1" lang="en-GB" sz="2300">
                <a:solidFill>
                  <a:schemeClr val="lt1"/>
                </a:solidFill>
              </a:rPr>
              <a:t>Technology in the Workplace (1-Term)</a:t>
            </a:r>
            <a:endParaRPr b="1" sz="2300">
              <a:solidFill>
                <a:schemeClr val="lt1"/>
              </a:solidFill>
            </a:endParaRPr>
          </a:p>
        </p:txBody>
      </p:sp>
      <p:graphicFrame>
        <p:nvGraphicFramePr>
          <p:cNvPr id="522" name="Google Shape;522;p42"/>
          <p:cNvGraphicFramePr/>
          <p:nvPr/>
        </p:nvGraphicFramePr>
        <p:xfrm>
          <a:off x="4890450" y="733022"/>
          <a:ext cx="3000000" cy="3000000"/>
        </p:xfrm>
        <a:graphic>
          <a:graphicData uri="http://schemas.openxmlformats.org/drawingml/2006/table">
            <a:tbl>
              <a:tblPr>
                <a:noFill/>
                <a:tableStyleId>{6EF70DF7-E708-4266-BADA-7CB597A1AB38}</a:tableStyleId>
              </a:tblPr>
              <a:tblGrid>
                <a:gridCol w="1472025"/>
                <a:gridCol w="2327450"/>
              </a:tblGrid>
              <a:tr h="376850">
                <a:tc>
                  <a:txBody>
                    <a:bodyPr/>
                    <a:lstStyle/>
                    <a:p>
                      <a:pPr indent="0" lvl="0" marL="0" marR="0" rtl="0" algn="l">
                        <a:lnSpc>
                          <a:spcPct val="115000"/>
                        </a:lnSpc>
                        <a:spcBef>
                          <a:spcPts val="0"/>
                        </a:spcBef>
                        <a:spcAft>
                          <a:spcPts val="0"/>
                        </a:spcAft>
                        <a:buClr>
                          <a:srgbClr val="000000"/>
                        </a:buClr>
                        <a:buSzPts val="1300"/>
                        <a:buFont typeface="Arial"/>
                        <a:buNone/>
                      </a:pPr>
                      <a:r>
                        <a:rPr b="1" lang="en-GB" sz="900" u="none" cap="none" strike="noStrike">
                          <a:solidFill>
                            <a:srgbClr val="FFFFFF"/>
                          </a:solidFill>
                          <a:latin typeface="Helvetica Neue"/>
                          <a:ea typeface="Helvetica Neue"/>
                          <a:cs typeface="Helvetica Neue"/>
                          <a:sym typeface="Helvetica Neue"/>
                        </a:rPr>
                        <a:t>Delivery Format:</a:t>
                      </a:r>
                      <a:endParaRPr b="1" sz="900" u="none" cap="none" strike="noStrike">
                        <a:solidFill>
                          <a:srgbClr val="FFFFFF"/>
                        </a:solidFill>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EA8C1C"/>
                    </a:solidFill>
                  </a:tcPr>
                </a:tc>
                <a:tc>
                  <a:txBody>
                    <a:bodyPr/>
                    <a:lstStyle/>
                    <a:p>
                      <a:pPr indent="0" lvl="0" marL="0" marR="0" rtl="0" algn="l">
                        <a:lnSpc>
                          <a:spcPct val="115000"/>
                        </a:lnSpc>
                        <a:spcBef>
                          <a:spcPts val="0"/>
                        </a:spcBef>
                        <a:spcAft>
                          <a:spcPts val="0"/>
                        </a:spcAft>
                        <a:buClr>
                          <a:schemeClr val="dk1"/>
                        </a:buClr>
                        <a:buSzPts val="1100"/>
                        <a:buFont typeface="Arial"/>
                        <a:buNone/>
                      </a:pPr>
                      <a:r>
                        <a:rPr b="1" lang="en-GB" sz="900" u="none" cap="none" strike="noStrike">
                          <a:latin typeface="Helvetica Neue"/>
                          <a:ea typeface="Helvetica Neue"/>
                          <a:cs typeface="Helvetica Neue"/>
                          <a:sym typeface="Helvetica Neue"/>
                        </a:rPr>
                        <a:t>1-Term Format</a:t>
                      </a:r>
                      <a:endParaRPr b="1" sz="900" u="none" cap="none" strike="noStrike">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532875">
                <a:tc>
                  <a:txBody>
                    <a:bodyPr/>
                    <a:lstStyle/>
                    <a:p>
                      <a:pPr indent="0" lvl="0" marL="0" marR="0" rtl="0" algn="l">
                        <a:lnSpc>
                          <a:spcPct val="115000"/>
                        </a:lnSpc>
                        <a:spcBef>
                          <a:spcPts val="0"/>
                        </a:spcBef>
                        <a:spcAft>
                          <a:spcPts val="0"/>
                        </a:spcAft>
                        <a:buClr>
                          <a:srgbClr val="000000"/>
                        </a:buClr>
                        <a:buSzPts val="1300"/>
                        <a:buFont typeface="Arial"/>
                        <a:buNone/>
                      </a:pPr>
                      <a:r>
                        <a:rPr b="1" lang="en-GB" sz="900" u="none" cap="none" strike="noStrike">
                          <a:solidFill>
                            <a:srgbClr val="FFFFFF"/>
                          </a:solidFill>
                          <a:latin typeface="Helvetica Neue"/>
                          <a:ea typeface="Helvetica Neue"/>
                          <a:cs typeface="Helvetica Neue"/>
                          <a:sym typeface="Helvetica Neue"/>
                        </a:rPr>
                        <a:t>Timetable Requirements:</a:t>
                      </a:r>
                      <a:endParaRPr b="1" sz="900" u="none" cap="none" strike="noStrike">
                        <a:solidFill>
                          <a:srgbClr val="FFFFFF"/>
                        </a:solidFill>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EA8C1C"/>
                    </a:solidFill>
                  </a:tcPr>
                </a:tc>
                <a:tc>
                  <a:txBody>
                    <a:bodyPr/>
                    <a:lstStyle/>
                    <a:p>
                      <a:pPr indent="0" lvl="0" marL="0" marR="0" rtl="0" algn="l">
                        <a:lnSpc>
                          <a:spcPct val="115000"/>
                        </a:lnSpc>
                        <a:spcBef>
                          <a:spcPts val="0"/>
                        </a:spcBef>
                        <a:spcAft>
                          <a:spcPts val="0"/>
                        </a:spcAft>
                        <a:buClr>
                          <a:schemeClr val="dk1"/>
                        </a:buClr>
                        <a:buSzPts val="1100"/>
                        <a:buFont typeface="Arial"/>
                        <a:buNone/>
                      </a:pPr>
                      <a:r>
                        <a:rPr b="1" lang="en-GB" sz="900" u="none" cap="none" strike="noStrike">
                          <a:latin typeface="Helvetica Neue"/>
                          <a:ea typeface="Helvetica Neue"/>
                          <a:cs typeface="Helvetica Neue"/>
                          <a:sym typeface="Helvetica Neue"/>
                        </a:rPr>
                        <a:t>1-Timetabled Line</a:t>
                      </a:r>
                      <a:endParaRPr b="1" sz="900" u="none" cap="none" strike="noStrike">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401875">
                <a:tc>
                  <a:txBody>
                    <a:bodyPr/>
                    <a:lstStyle/>
                    <a:p>
                      <a:pPr indent="0" lvl="0" marL="0" marR="0" rtl="0" algn="l">
                        <a:lnSpc>
                          <a:spcPct val="115000"/>
                        </a:lnSpc>
                        <a:spcBef>
                          <a:spcPts val="0"/>
                        </a:spcBef>
                        <a:spcAft>
                          <a:spcPts val="0"/>
                        </a:spcAft>
                        <a:buClr>
                          <a:srgbClr val="000000"/>
                        </a:buClr>
                        <a:buSzPts val="1300"/>
                        <a:buFont typeface="Arial"/>
                        <a:buNone/>
                      </a:pPr>
                      <a:r>
                        <a:rPr b="1" lang="en-GB" sz="900" u="none" cap="none" strike="noStrike">
                          <a:solidFill>
                            <a:srgbClr val="FFFFFF"/>
                          </a:solidFill>
                          <a:latin typeface="Helvetica Neue"/>
                          <a:ea typeface="Helvetica Neue"/>
                          <a:cs typeface="Helvetica Neue"/>
                          <a:sym typeface="Helvetica Neue"/>
                        </a:rPr>
                        <a:t>Units of Competency:</a:t>
                      </a:r>
                      <a:endParaRPr b="1" sz="900" u="none" cap="none" strike="noStrike">
                        <a:solidFill>
                          <a:srgbClr val="FFFFFF"/>
                        </a:solidFill>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EA8C1C"/>
                    </a:solidFill>
                  </a:tcPr>
                </a:tc>
                <a:tc>
                  <a:txBody>
                    <a:bodyPr/>
                    <a:lstStyle/>
                    <a:p>
                      <a:pPr indent="0" lvl="0" marL="0" marR="0" rtl="0" algn="l">
                        <a:lnSpc>
                          <a:spcPct val="115000"/>
                        </a:lnSpc>
                        <a:spcBef>
                          <a:spcPts val="0"/>
                        </a:spcBef>
                        <a:spcAft>
                          <a:spcPts val="0"/>
                        </a:spcAft>
                        <a:buClr>
                          <a:schemeClr val="dk1"/>
                        </a:buClr>
                        <a:buSzPts val="1100"/>
                        <a:buFont typeface="Arial"/>
                        <a:buNone/>
                      </a:pPr>
                      <a:r>
                        <a:rPr b="1" lang="en-GB" sz="900" u="none" cap="none" strike="noStrike">
                          <a:latin typeface="Helvetica Neue"/>
                          <a:ea typeface="Helvetica Neue"/>
                          <a:cs typeface="Helvetica Neue"/>
                          <a:sym typeface="Helvetica Neue"/>
                        </a:rPr>
                        <a:t>2 Units</a:t>
                      </a:r>
                      <a:endParaRPr b="1" sz="900" u="none" cap="none" strike="noStrike">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491800">
                <a:tc>
                  <a:txBody>
                    <a:bodyPr/>
                    <a:lstStyle/>
                    <a:p>
                      <a:pPr indent="0" lvl="0" marL="0" marR="0" rtl="0" algn="l">
                        <a:lnSpc>
                          <a:spcPct val="115000"/>
                        </a:lnSpc>
                        <a:spcBef>
                          <a:spcPts val="0"/>
                        </a:spcBef>
                        <a:spcAft>
                          <a:spcPts val="0"/>
                        </a:spcAft>
                        <a:buClr>
                          <a:srgbClr val="000000"/>
                        </a:buClr>
                        <a:buSzPts val="1300"/>
                        <a:buFont typeface="Arial"/>
                        <a:buNone/>
                      </a:pPr>
                      <a:r>
                        <a:rPr b="1" lang="en-GB" sz="900" u="none" cap="none" strike="noStrike">
                          <a:solidFill>
                            <a:srgbClr val="FFFFFF"/>
                          </a:solidFill>
                          <a:latin typeface="Helvetica Neue"/>
                          <a:ea typeface="Helvetica Neue"/>
                          <a:cs typeface="Helvetica Neue"/>
                          <a:sym typeface="Helvetica Neue"/>
                        </a:rPr>
                        <a:t>Suitable Year Level(s): </a:t>
                      </a:r>
                      <a:endParaRPr b="1" sz="900" u="none" cap="none" strike="noStrike">
                        <a:solidFill>
                          <a:srgbClr val="FFFFFF"/>
                        </a:solidFill>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EA8C1C"/>
                    </a:solidFill>
                  </a:tcPr>
                </a:tc>
                <a:tc>
                  <a:txBody>
                    <a:bodyPr/>
                    <a:lstStyle/>
                    <a:p>
                      <a:pPr indent="0" lvl="0" marL="0" marR="0" rtl="0" algn="l">
                        <a:lnSpc>
                          <a:spcPct val="115000"/>
                        </a:lnSpc>
                        <a:spcBef>
                          <a:spcPts val="0"/>
                        </a:spcBef>
                        <a:spcAft>
                          <a:spcPts val="0"/>
                        </a:spcAft>
                        <a:buClr>
                          <a:schemeClr val="dk1"/>
                        </a:buClr>
                        <a:buSzPts val="1100"/>
                        <a:buFont typeface="Arial"/>
                        <a:buNone/>
                      </a:pPr>
                      <a:r>
                        <a:rPr b="1" lang="en-GB" sz="900" u="none" cap="none" strike="noStrike">
                          <a:latin typeface="Helvetica Neue"/>
                          <a:ea typeface="Helvetica Neue"/>
                          <a:cs typeface="Helvetica Neue"/>
                          <a:sym typeface="Helvetica Neue"/>
                        </a:rPr>
                        <a:t>Year 10 (or Year 11 or 12)</a:t>
                      </a:r>
                      <a:endParaRPr b="1" sz="900" u="none" cap="none" strike="noStrike">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628100">
                <a:tc>
                  <a:txBody>
                    <a:bodyPr/>
                    <a:lstStyle/>
                    <a:p>
                      <a:pPr indent="0" lvl="0" marL="0" marR="0" rtl="0" algn="l">
                        <a:lnSpc>
                          <a:spcPct val="115000"/>
                        </a:lnSpc>
                        <a:spcBef>
                          <a:spcPts val="0"/>
                        </a:spcBef>
                        <a:spcAft>
                          <a:spcPts val="0"/>
                        </a:spcAft>
                        <a:buClr>
                          <a:srgbClr val="000000"/>
                        </a:buClr>
                        <a:buSzPts val="1300"/>
                        <a:buFont typeface="Arial"/>
                        <a:buNone/>
                      </a:pPr>
                      <a:r>
                        <a:rPr b="1" lang="en-GB" sz="900" u="none" cap="none" strike="noStrike">
                          <a:solidFill>
                            <a:srgbClr val="FFFFFF"/>
                          </a:solidFill>
                          <a:latin typeface="Helvetica Neue"/>
                          <a:ea typeface="Helvetica Neue"/>
                          <a:cs typeface="Helvetica Neue"/>
                          <a:sym typeface="Helvetica Neue"/>
                        </a:rPr>
                        <a:t>Study Mode: </a:t>
                      </a:r>
                      <a:endParaRPr b="1" sz="900" u="none" cap="none" strike="noStrike">
                        <a:solidFill>
                          <a:srgbClr val="FFFFFF"/>
                        </a:solidFill>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EA8C1C"/>
                    </a:solidFill>
                  </a:tcPr>
                </a:tc>
                <a:tc>
                  <a:txBody>
                    <a:bodyPr/>
                    <a:lstStyle/>
                    <a:p>
                      <a:pPr indent="0" lvl="0" marL="0" marR="0" rtl="0" algn="l">
                        <a:lnSpc>
                          <a:spcPct val="115000"/>
                        </a:lnSpc>
                        <a:spcBef>
                          <a:spcPts val="0"/>
                        </a:spcBef>
                        <a:spcAft>
                          <a:spcPts val="0"/>
                        </a:spcAft>
                        <a:buClr>
                          <a:schemeClr val="dk1"/>
                        </a:buClr>
                        <a:buSzPts val="1100"/>
                        <a:buFont typeface="Arial"/>
                        <a:buNone/>
                      </a:pPr>
                      <a:r>
                        <a:rPr lang="en-GB" sz="900" u="none" cap="none" strike="noStrike">
                          <a:latin typeface="Helvetica Neue"/>
                          <a:ea typeface="Helvetica Neue"/>
                          <a:cs typeface="Helvetica Neue"/>
                          <a:sym typeface="Helvetica Neue"/>
                        </a:rPr>
                        <a:t>Combination of classroom and self directed online learning </a:t>
                      </a:r>
                      <a:endParaRPr sz="900" u="none" cap="none" strike="noStrike">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491800">
                <a:tc>
                  <a:txBody>
                    <a:bodyPr/>
                    <a:lstStyle/>
                    <a:p>
                      <a:pPr indent="0" lvl="0" marL="0" marR="0" rtl="0" algn="l">
                        <a:lnSpc>
                          <a:spcPct val="115000"/>
                        </a:lnSpc>
                        <a:spcBef>
                          <a:spcPts val="0"/>
                        </a:spcBef>
                        <a:spcAft>
                          <a:spcPts val="0"/>
                        </a:spcAft>
                        <a:buClr>
                          <a:srgbClr val="000000"/>
                        </a:buClr>
                        <a:buSzPts val="1500"/>
                        <a:buFont typeface="Arial"/>
                        <a:buNone/>
                      </a:pPr>
                      <a:r>
                        <a:rPr b="1" lang="en-GB" sz="900" u="none" cap="none" strike="noStrike">
                          <a:solidFill>
                            <a:srgbClr val="FFFFFF"/>
                          </a:solidFill>
                          <a:latin typeface="Helvetica Neue"/>
                          <a:ea typeface="Helvetica Neue"/>
                          <a:cs typeface="Helvetica Neue"/>
                          <a:sym typeface="Helvetica Neue"/>
                        </a:rPr>
                        <a:t>Cost </a:t>
                      </a:r>
                      <a:r>
                        <a:rPr lang="en-GB" sz="900" u="none" cap="none" strike="noStrike">
                          <a:solidFill>
                            <a:srgbClr val="FFFFFF"/>
                          </a:solidFill>
                          <a:latin typeface="Helvetica Neue"/>
                          <a:ea typeface="Helvetica Neue"/>
                          <a:cs typeface="Helvetica Neue"/>
                          <a:sym typeface="Helvetica Neue"/>
                        </a:rPr>
                        <a:t>(Fee-For-Service)</a:t>
                      </a:r>
                      <a:r>
                        <a:rPr b="1" lang="en-GB" sz="900" u="none" cap="none" strike="noStrike">
                          <a:solidFill>
                            <a:srgbClr val="FFFFFF"/>
                          </a:solidFill>
                          <a:latin typeface="Helvetica Neue"/>
                          <a:ea typeface="Helvetica Neue"/>
                          <a:cs typeface="Helvetica Neue"/>
                          <a:sym typeface="Helvetica Neue"/>
                        </a:rPr>
                        <a:t>:</a:t>
                      </a:r>
                      <a:endParaRPr b="1" sz="900" u="none" cap="none" strike="noStrike">
                        <a:solidFill>
                          <a:srgbClr val="FFFFFF"/>
                        </a:solidFill>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EA8C1C"/>
                    </a:solidFill>
                  </a:tcPr>
                </a:tc>
                <a:tc>
                  <a:txBody>
                    <a:bodyPr/>
                    <a:lstStyle/>
                    <a:p>
                      <a:pPr indent="0" lvl="0" marL="0" marR="0" rtl="0" algn="l">
                        <a:lnSpc>
                          <a:spcPct val="115000"/>
                        </a:lnSpc>
                        <a:spcBef>
                          <a:spcPts val="0"/>
                        </a:spcBef>
                        <a:spcAft>
                          <a:spcPts val="0"/>
                        </a:spcAft>
                        <a:buClr>
                          <a:schemeClr val="dk1"/>
                        </a:buClr>
                        <a:buSzPts val="1100"/>
                        <a:buFont typeface="Arial"/>
                        <a:buNone/>
                      </a:pPr>
                      <a:r>
                        <a:rPr b="1" lang="en-GB" sz="900" u="none" cap="none" strike="noStrike">
                          <a:latin typeface="Helvetica Neue"/>
                          <a:ea typeface="Helvetica Neue"/>
                          <a:cs typeface="Helvetica Neue"/>
                          <a:sym typeface="Helvetica Neue"/>
                        </a:rPr>
                        <a:t>$55.00 </a:t>
                      </a:r>
                      <a:r>
                        <a:rPr lang="en-GB" sz="900" u="none" cap="none" strike="noStrike">
                          <a:latin typeface="Helvetica Neue"/>
                          <a:ea typeface="Helvetica Neue"/>
                          <a:cs typeface="Helvetica Neue"/>
                          <a:sym typeface="Helvetica Neue"/>
                        </a:rPr>
                        <a:t>per person</a:t>
                      </a:r>
                      <a:endParaRPr sz="900" u="none" cap="none" strike="noStrike">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688925">
                <a:tc>
                  <a:txBody>
                    <a:bodyPr/>
                    <a:lstStyle/>
                    <a:p>
                      <a:pPr indent="0" lvl="0" marL="0" marR="0" rtl="0" algn="l">
                        <a:lnSpc>
                          <a:spcPct val="115000"/>
                        </a:lnSpc>
                        <a:spcBef>
                          <a:spcPts val="0"/>
                        </a:spcBef>
                        <a:spcAft>
                          <a:spcPts val="0"/>
                        </a:spcAft>
                        <a:buClr>
                          <a:srgbClr val="000000"/>
                        </a:buClr>
                        <a:buSzPts val="1300"/>
                        <a:buFont typeface="Arial"/>
                        <a:buNone/>
                      </a:pPr>
                      <a:r>
                        <a:rPr b="1" lang="en-GB" sz="900" u="none" cap="none" strike="noStrike">
                          <a:solidFill>
                            <a:srgbClr val="FFFFFF"/>
                          </a:solidFill>
                          <a:latin typeface="Helvetica Neue"/>
                          <a:ea typeface="Helvetica Neue"/>
                          <a:cs typeface="Helvetica Neue"/>
                          <a:sym typeface="Helvetica Neue"/>
                        </a:rPr>
                        <a:t>QCE Outcome:</a:t>
                      </a:r>
                      <a:endParaRPr b="1" sz="900" u="none" cap="none" strike="noStrike">
                        <a:solidFill>
                          <a:srgbClr val="FFFFFF"/>
                        </a:solidFill>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EA8C1C"/>
                    </a:solidFill>
                  </a:tcPr>
                </a:tc>
                <a:tc>
                  <a:txBody>
                    <a:bodyPr/>
                    <a:lstStyle/>
                    <a:p>
                      <a:pPr indent="0" lvl="0" marL="0" marR="0" rtl="0" algn="l">
                        <a:lnSpc>
                          <a:spcPct val="115000"/>
                        </a:lnSpc>
                        <a:spcBef>
                          <a:spcPts val="0"/>
                        </a:spcBef>
                        <a:spcAft>
                          <a:spcPts val="0"/>
                        </a:spcAft>
                        <a:buClr>
                          <a:schemeClr val="dk1"/>
                        </a:buClr>
                        <a:buSzPts val="1100"/>
                        <a:buFont typeface="Arial"/>
                        <a:buNone/>
                      </a:pPr>
                      <a:r>
                        <a:rPr b="1" lang="en-GB" sz="900" u="none" cap="none" strike="noStrike">
                          <a:latin typeface="Helvetica Neue"/>
                          <a:ea typeface="Helvetica Neue"/>
                          <a:cs typeface="Helvetica Neue"/>
                          <a:sym typeface="Helvetica Neue"/>
                        </a:rPr>
                        <a:t>0 QCE Credits</a:t>
                      </a:r>
                      <a:endParaRPr i="1" sz="900" u="none" cap="none" strike="noStrike">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bl>
          </a:graphicData>
        </a:graphic>
      </p:graphicFrame>
      <p:sp>
        <p:nvSpPr>
          <p:cNvPr id="523" name="Google Shape;523;p42"/>
          <p:cNvSpPr txBox="1"/>
          <p:nvPr/>
        </p:nvSpPr>
        <p:spPr>
          <a:xfrm>
            <a:off x="4999032" y="238425"/>
            <a:ext cx="3879000" cy="9240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600"/>
              <a:buFont typeface="Arial"/>
              <a:buNone/>
            </a:pPr>
            <a:r>
              <a:rPr b="0" i="0" lang="en-GB" sz="600" u="none" cap="none" strike="noStrike">
                <a:solidFill>
                  <a:srgbClr val="999999"/>
                </a:solidFill>
                <a:latin typeface="Helvetica Neue"/>
                <a:ea typeface="Helvetica Neue"/>
                <a:cs typeface="Helvetica Neue"/>
                <a:sym typeface="Helvetica Neue"/>
              </a:rPr>
              <a:t>Technology in the Workplace (1-Term)</a:t>
            </a:r>
            <a:endParaRPr b="0" i="0" sz="600" u="none" cap="none" strike="noStrike">
              <a:solidFill>
                <a:srgbClr val="999999"/>
              </a:solidFill>
              <a:latin typeface="Helvetica Neue"/>
              <a:ea typeface="Helvetica Neue"/>
              <a:cs typeface="Helvetica Neue"/>
              <a:sym typeface="Helvetica Neue"/>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527" name="Shape 527"/>
        <p:cNvGrpSpPr/>
        <p:nvPr/>
      </p:nvGrpSpPr>
      <p:grpSpPr>
        <a:xfrm>
          <a:off x="0" y="0"/>
          <a:ext cx="0" cy="0"/>
          <a:chOff x="0" y="0"/>
          <a:chExt cx="0" cy="0"/>
        </a:xfrm>
      </p:grpSpPr>
      <p:pic>
        <p:nvPicPr>
          <p:cNvPr id="528" name="Google Shape;528;p43"/>
          <p:cNvPicPr preferRelativeResize="0"/>
          <p:nvPr/>
        </p:nvPicPr>
        <p:blipFill rotWithShape="1">
          <a:blip r:embed="rId3">
            <a:alphaModFix amt="70000"/>
          </a:blip>
          <a:srcRect b="0" l="0" r="0" t="0"/>
          <a:stretch/>
        </p:blipFill>
        <p:spPr>
          <a:xfrm>
            <a:off x="202300" y="4645526"/>
            <a:ext cx="888525" cy="324225"/>
          </a:xfrm>
          <a:prstGeom prst="rect">
            <a:avLst/>
          </a:prstGeom>
          <a:noFill/>
          <a:ln>
            <a:noFill/>
          </a:ln>
        </p:spPr>
      </p:pic>
      <p:graphicFrame>
        <p:nvGraphicFramePr>
          <p:cNvPr id="529" name="Google Shape;529;p43"/>
          <p:cNvGraphicFramePr/>
          <p:nvPr/>
        </p:nvGraphicFramePr>
        <p:xfrm>
          <a:off x="4163725" y="1647025"/>
          <a:ext cx="3000000" cy="3000000"/>
        </p:xfrm>
        <a:graphic>
          <a:graphicData uri="http://schemas.openxmlformats.org/drawingml/2006/table">
            <a:tbl>
              <a:tblPr>
                <a:noFill/>
                <a:tableStyleId>{6EF70DF7-E708-4266-BADA-7CB597A1AB38}</a:tableStyleId>
              </a:tblPr>
              <a:tblGrid>
                <a:gridCol w="592650"/>
                <a:gridCol w="3160775"/>
              </a:tblGrid>
              <a:tr h="101600">
                <a:tc rowSpan="4">
                  <a:txBody>
                    <a:bodyPr/>
                    <a:lstStyle/>
                    <a:p>
                      <a:pPr indent="0" lvl="0" marL="0" marR="0" rtl="0" algn="ctr">
                        <a:lnSpc>
                          <a:spcPct val="100000"/>
                        </a:lnSpc>
                        <a:spcBef>
                          <a:spcPts val="0"/>
                        </a:spcBef>
                        <a:spcAft>
                          <a:spcPts val="0"/>
                        </a:spcAft>
                        <a:buClr>
                          <a:srgbClr val="000000"/>
                        </a:buClr>
                        <a:buSzPts val="800"/>
                        <a:buFont typeface="Arial"/>
                        <a:buNone/>
                      </a:pPr>
                      <a:r>
                        <a:rPr b="1" lang="en-GB" sz="800" u="none" cap="none" strike="noStrike">
                          <a:solidFill>
                            <a:schemeClr val="accent1"/>
                          </a:solidFill>
                          <a:latin typeface="Helvetica Neue"/>
                          <a:ea typeface="Helvetica Neue"/>
                          <a:cs typeface="Helvetica Neue"/>
                          <a:sym typeface="Helvetica Neue"/>
                        </a:rPr>
                        <a:t>TERM 1</a:t>
                      </a:r>
                      <a:endParaRPr b="1" sz="800" u="none" cap="none" strike="noStrike">
                        <a:solidFill>
                          <a:schemeClr val="accent1"/>
                        </a:solidFill>
                        <a:latin typeface="Helvetica Neue"/>
                        <a:ea typeface="Helvetica Neue"/>
                        <a:cs typeface="Helvetica Neue"/>
                        <a:sym typeface="Helvetica Neue"/>
                      </a:endParaRPr>
                    </a:p>
                  </a:txBody>
                  <a:tcPr marT="91425" marB="91425" marR="91425" marL="91425" anchor="ctr">
                    <a:solidFill>
                      <a:schemeClr val="lt1"/>
                    </a:solidFill>
                  </a:tcPr>
                </a:tc>
                <a:tc>
                  <a:txBody>
                    <a:bodyPr/>
                    <a:lstStyle/>
                    <a:p>
                      <a:pPr indent="0" lvl="0" marL="0" marR="0" rtl="0" algn="l">
                        <a:lnSpc>
                          <a:spcPct val="100000"/>
                        </a:lnSpc>
                        <a:spcBef>
                          <a:spcPts val="0"/>
                        </a:spcBef>
                        <a:spcAft>
                          <a:spcPts val="0"/>
                        </a:spcAft>
                        <a:buClr>
                          <a:srgbClr val="000000"/>
                        </a:buClr>
                        <a:buSzPts val="800"/>
                        <a:buFont typeface="Arial"/>
                        <a:buNone/>
                      </a:pPr>
                      <a:r>
                        <a:rPr b="1" lang="en-GB" sz="800" u="none" cap="none" strike="noStrike">
                          <a:solidFill>
                            <a:schemeClr val="accent1"/>
                          </a:solidFill>
                          <a:latin typeface="Helvetica Neue"/>
                          <a:ea typeface="Helvetica Neue"/>
                          <a:cs typeface="Helvetica Neue"/>
                          <a:sym typeface="Helvetica Neue"/>
                        </a:rPr>
                        <a:t>TOPICS</a:t>
                      </a:r>
                      <a:endParaRPr b="1" sz="800" u="none" cap="none" strike="noStrike">
                        <a:solidFill>
                          <a:schemeClr val="accent1"/>
                        </a:solidFill>
                        <a:latin typeface="Helvetica Neue"/>
                        <a:ea typeface="Helvetica Neue"/>
                        <a:cs typeface="Helvetica Neue"/>
                        <a:sym typeface="Helvetica Neue"/>
                      </a:endParaRPr>
                    </a:p>
                  </a:txBody>
                  <a:tcPr marT="91425" marB="91425" marR="91425" marL="91425" anchor="ctr">
                    <a:solidFill>
                      <a:schemeClr val="lt1"/>
                    </a:solidFill>
                  </a:tcPr>
                </a:tc>
              </a:tr>
              <a:tr h="101600">
                <a:tc vMerge="1"/>
                <a:tc>
                  <a:txBody>
                    <a:bodyPr/>
                    <a:lstStyle/>
                    <a:p>
                      <a:pPr indent="0" lvl="0" marL="0" marR="0" rtl="0" algn="l">
                        <a:lnSpc>
                          <a:spcPct val="100000"/>
                        </a:lnSpc>
                        <a:spcBef>
                          <a:spcPts val="0"/>
                        </a:spcBef>
                        <a:spcAft>
                          <a:spcPts val="0"/>
                        </a:spcAft>
                        <a:buClr>
                          <a:srgbClr val="000000"/>
                        </a:buClr>
                        <a:buSzPts val="800"/>
                        <a:buFont typeface="Arial"/>
                        <a:buNone/>
                      </a:pPr>
                      <a:r>
                        <a:rPr lang="en-GB" sz="800" u="none" cap="none" strike="noStrike">
                          <a:solidFill>
                            <a:srgbClr val="434343"/>
                          </a:solidFill>
                          <a:latin typeface="Helvetica Neue"/>
                          <a:ea typeface="Helvetica Neue"/>
                          <a:cs typeface="Helvetica Neue"/>
                          <a:sym typeface="Helvetica Neue"/>
                        </a:rPr>
                        <a:t>Business Software Applications</a:t>
                      </a:r>
                      <a:endParaRPr sz="800" u="none" cap="none" strike="noStrike">
                        <a:solidFill>
                          <a:srgbClr val="434343"/>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800"/>
                        <a:buFont typeface="Arial"/>
                        <a:buNone/>
                      </a:pPr>
                      <a:r>
                        <a:rPr lang="en-GB" sz="800" u="none" cap="none" strike="noStrike">
                          <a:solidFill>
                            <a:srgbClr val="434343"/>
                          </a:solidFill>
                          <a:latin typeface="Helvetica Neue"/>
                          <a:ea typeface="Helvetica Neue"/>
                          <a:cs typeface="Helvetica Neue"/>
                          <a:sym typeface="Helvetica Neue"/>
                        </a:rPr>
                        <a:t>Select and Prepare to Use Technology</a:t>
                      </a:r>
                      <a:endParaRPr sz="800" u="none" cap="none" strike="noStrike">
                        <a:solidFill>
                          <a:srgbClr val="434343"/>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800"/>
                        <a:buFont typeface="Arial"/>
                        <a:buNone/>
                      </a:pPr>
                      <a:r>
                        <a:rPr lang="en-GB" sz="800" u="none" cap="none" strike="noStrike">
                          <a:solidFill>
                            <a:srgbClr val="434343"/>
                          </a:solidFill>
                          <a:latin typeface="Helvetica Neue"/>
                          <a:ea typeface="Helvetica Neue"/>
                          <a:cs typeface="Helvetica Neue"/>
                          <a:sym typeface="Helvetica Neue"/>
                        </a:rPr>
                        <a:t>Input and Process Information Data</a:t>
                      </a:r>
                      <a:endParaRPr sz="800" u="none" cap="none" strike="noStrike">
                        <a:solidFill>
                          <a:srgbClr val="434343"/>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800"/>
                        <a:buFont typeface="Arial"/>
                        <a:buNone/>
                      </a:pPr>
                      <a:r>
                        <a:rPr lang="en-GB" sz="800" u="none" cap="none" strike="noStrike">
                          <a:solidFill>
                            <a:srgbClr val="434343"/>
                          </a:solidFill>
                          <a:latin typeface="Helvetica Neue"/>
                          <a:ea typeface="Helvetica Neue"/>
                          <a:cs typeface="Helvetica Neue"/>
                          <a:sym typeface="Helvetica Neue"/>
                        </a:rPr>
                        <a:t>Finalise and Store Documents</a:t>
                      </a:r>
                      <a:endParaRPr sz="800" u="none" cap="none" strike="noStrike">
                        <a:solidFill>
                          <a:srgbClr val="434343"/>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800"/>
                        <a:buFont typeface="Arial"/>
                        <a:buNone/>
                      </a:pPr>
                      <a:r>
                        <a:rPr lang="en-GB" sz="800" u="none" cap="none" strike="noStrike">
                          <a:solidFill>
                            <a:srgbClr val="434343"/>
                          </a:solidFill>
                          <a:latin typeface="Helvetica Neue"/>
                          <a:ea typeface="Helvetica Neue"/>
                          <a:cs typeface="Helvetica Neue"/>
                          <a:sym typeface="Helvetica Neue"/>
                        </a:rPr>
                        <a:t>Methods of Digital Communication</a:t>
                      </a:r>
                      <a:endParaRPr sz="800" u="none" cap="none" strike="noStrike">
                        <a:solidFill>
                          <a:srgbClr val="434343"/>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800"/>
                        <a:buFont typeface="Arial"/>
                        <a:buNone/>
                      </a:pPr>
                      <a:r>
                        <a:rPr lang="en-GB" sz="800" u="none" cap="none" strike="noStrike">
                          <a:solidFill>
                            <a:srgbClr val="434343"/>
                          </a:solidFill>
                          <a:latin typeface="Helvetica Neue"/>
                          <a:ea typeface="Helvetica Neue"/>
                          <a:cs typeface="Helvetica Neue"/>
                          <a:sym typeface="Helvetica Neue"/>
                        </a:rPr>
                        <a:t>Send and Receive Digital Communications</a:t>
                      </a:r>
                      <a:endParaRPr sz="800" u="none" cap="none" strike="noStrike">
                        <a:solidFill>
                          <a:srgbClr val="434343"/>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800"/>
                        <a:buFont typeface="Arial"/>
                        <a:buNone/>
                      </a:pPr>
                      <a:r>
                        <a:rPr lang="en-GB" sz="800" u="none" cap="none" strike="noStrike">
                          <a:solidFill>
                            <a:srgbClr val="434343"/>
                          </a:solidFill>
                          <a:latin typeface="Helvetica Neue"/>
                          <a:ea typeface="Helvetica Neue"/>
                          <a:cs typeface="Helvetica Neue"/>
                          <a:sym typeface="Helvetica Neue"/>
                        </a:rPr>
                        <a:t>Managing Digital Communications</a:t>
                      </a:r>
                      <a:endParaRPr sz="800" u="none" cap="none" strike="noStrike">
                        <a:solidFill>
                          <a:srgbClr val="434343"/>
                        </a:solidFill>
                        <a:latin typeface="Helvetica Neue"/>
                        <a:ea typeface="Helvetica Neue"/>
                        <a:cs typeface="Helvetica Neue"/>
                        <a:sym typeface="Helvetica Neue"/>
                      </a:endParaRPr>
                    </a:p>
                  </a:txBody>
                  <a:tcPr marT="91425" marB="91425" marR="91425" marL="91425" anchor="ctr">
                    <a:solidFill>
                      <a:srgbClr val="FFFFFF">
                        <a:alpha val="69803"/>
                      </a:srgbClr>
                    </a:solidFill>
                  </a:tcPr>
                </a:tc>
              </a:tr>
              <a:tr h="238975">
                <a:tc vMerge="1"/>
                <a:tc>
                  <a:txBody>
                    <a:bodyPr/>
                    <a:lstStyle/>
                    <a:p>
                      <a:pPr indent="0" lvl="0" marL="0" marR="0" rtl="0" algn="l">
                        <a:lnSpc>
                          <a:spcPct val="100000"/>
                        </a:lnSpc>
                        <a:spcBef>
                          <a:spcPts val="0"/>
                        </a:spcBef>
                        <a:spcAft>
                          <a:spcPts val="0"/>
                        </a:spcAft>
                        <a:buClr>
                          <a:srgbClr val="000000"/>
                        </a:buClr>
                        <a:buSzPts val="800"/>
                        <a:buFont typeface="Arial"/>
                        <a:buNone/>
                      </a:pPr>
                      <a:r>
                        <a:rPr b="1" lang="en-GB" sz="800" u="none" cap="none" strike="noStrike">
                          <a:solidFill>
                            <a:schemeClr val="accent1"/>
                          </a:solidFill>
                          <a:latin typeface="Helvetica Neue"/>
                          <a:ea typeface="Helvetica Neue"/>
                          <a:cs typeface="Helvetica Neue"/>
                          <a:sym typeface="Helvetica Neue"/>
                        </a:rPr>
                        <a:t>PROJECTS</a:t>
                      </a:r>
                      <a:endParaRPr b="1" sz="800" u="none" cap="none" strike="noStrike">
                        <a:solidFill>
                          <a:schemeClr val="accent1"/>
                        </a:solidFill>
                        <a:latin typeface="Helvetica Neue"/>
                        <a:ea typeface="Helvetica Neue"/>
                        <a:cs typeface="Helvetica Neue"/>
                        <a:sym typeface="Helvetica Neue"/>
                      </a:endParaRPr>
                    </a:p>
                  </a:txBody>
                  <a:tcPr marT="91425" marB="91425" marR="91425" marL="91425" anchor="ctr">
                    <a:solidFill>
                      <a:schemeClr val="lt1"/>
                    </a:solidFill>
                  </a:tcPr>
                </a:tc>
              </a:tr>
              <a:tr h="101600">
                <a:tc vMerge="1"/>
                <a:tc>
                  <a:txBody>
                    <a:bodyPr/>
                    <a:lstStyle/>
                    <a:p>
                      <a:pPr indent="0" lvl="0" marL="0" marR="0" rtl="0" algn="l">
                        <a:lnSpc>
                          <a:spcPct val="100000"/>
                        </a:lnSpc>
                        <a:spcBef>
                          <a:spcPts val="0"/>
                        </a:spcBef>
                        <a:spcAft>
                          <a:spcPts val="0"/>
                        </a:spcAft>
                        <a:buClr>
                          <a:srgbClr val="000000"/>
                        </a:buClr>
                        <a:buSzPts val="800"/>
                        <a:buFont typeface="Arial"/>
                        <a:buNone/>
                      </a:pPr>
                      <a:r>
                        <a:rPr lang="en-GB" sz="800" u="none" cap="none" strike="noStrike">
                          <a:solidFill>
                            <a:srgbClr val="434343"/>
                          </a:solidFill>
                          <a:latin typeface="Helvetica Neue"/>
                          <a:ea typeface="Helvetica Neue"/>
                          <a:cs typeface="Helvetica Neue"/>
                          <a:sym typeface="Helvetica Neue"/>
                        </a:rPr>
                        <a:t>Travel Package Presentation</a:t>
                      </a:r>
                      <a:endParaRPr sz="800" u="none" cap="none" strike="noStrike">
                        <a:solidFill>
                          <a:srgbClr val="434343"/>
                        </a:solidFill>
                        <a:latin typeface="Helvetica Neue"/>
                        <a:ea typeface="Helvetica Neue"/>
                        <a:cs typeface="Helvetica Neue"/>
                        <a:sym typeface="Helvetica Neue"/>
                      </a:endParaRPr>
                    </a:p>
                  </a:txBody>
                  <a:tcPr marT="91425" marB="91425" marR="91425" marL="91425" anchor="ctr">
                    <a:solidFill>
                      <a:srgbClr val="FFFFFF">
                        <a:alpha val="69803"/>
                      </a:srgbClr>
                    </a:solidFill>
                  </a:tcPr>
                </a:tc>
              </a:tr>
            </a:tbl>
          </a:graphicData>
        </a:graphic>
      </p:graphicFrame>
      <p:sp>
        <p:nvSpPr>
          <p:cNvPr id="530" name="Google Shape;530;p43"/>
          <p:cNvSpPr txBox="1"/>
          <p:nvPr>
            <p:ph type="title"/>
          </p:nvPr>
        </p:nvSpPr>
        <p:spPr>
          <a:xfrm>
            <a:off x="484100" y="2359950"/>
            <a:ext cx="3084600" cy="4647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SzPts val="1100"/>
              <a:buNone/>
            </a:pPr>
            <a:r>
              <a:rPr lang="en-GB" sz="1100">
                <a:solidFill>
                  <a:schemeClr val="lt1"/>
                </a:solidFill>
              </a:rPr>
              <a:t>Technology in the Workplace (1-Term)</a:t>
            </a:r>
            <a:endParaRPr sz="1100">
              <a:solidFill>
                <a:schemeClr val="lt1"/>
              </a:solidFill>
            </a:endParaRPr>
          </a:p>
        </p:txBody>
      </p:sp>
      <p:sp>
        <p:nvSpPr>
          <p:cNvPr id="531" name="Google Shape;531;p43"/>
          <p:cNvSpPr txBox="1"/>
          <p:nvPr/>
        </p:nvSpPr>
        <p:spPr>
          <a:xfrm>
            <a:off x="468625" y="1892150"/>
            <a:ext cx="3100200" cy="52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180"/>
              <a:buFont typeface="Arial"/>
              <a:buNone/>
            </a:pPr>
            <a:r>
              <a:rPr b="1" i="0" lang="en-GB" sz="2180" u="none" cap="none" strike="noStrike">
                <a:solidFill>
                  <a:schemeClr val="lt1"/>
                </a:solidFill>
                <a:latin typeface="Helvetica Neue"/>
                <a:ea typeface="Helvetica Neue"/>
                <a:cs typeface="Helvetica Neue"/>
                <a:sym typeface="Helvetica Neue"/>
              </a:rPr>
              <a:t>COURSE SCHEDULE</a:t>
            </a:r>
            <a:endParaRPr b="1" i="0" sz="2180" u="none" cap="none" strike="noStrike">
              <a:solidFill>
                <a:schemeClr val="lt1"/>
              </a:solidFill>
              <a:latin typeface="Helvetica Neue"/>
              <a:ea typeface="Helvetica Neue"/>
              <a:cs typeface="Helvetica Neue"/>
              <a:sym typeface="Helvetica Neue"/>
            </a:endParaRPr>
          </a:p>
        </p:txBody>
      </p:sp>
      <p:sp>
        <p:nvSpPr>
          <p:cNvPr id="532" name="Google Shape;532;p43"/>
          <p:cNvSpPr txBox="1"/>
          <p:nvPr/>
        </p:nvSpPr>
        <p:spPr>
          <a:xfrm>
            <a:off x="6971168" y="238425"/>
            <a:ext cx="1906800" cy="9240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600"/>
              <a:buFont typeface="Arial"/>
              <a:buNone/>
            </a:pPr>
            <a:r>
              <a:rPr b="0" i="0" lang="en-GB" sz="600" u="none" cap="none" strike="noStrike">
                <a:solidFill>
                  <a:srgbClr val="EFEFEF"/>
                </a:solidFill>
                <a:latin typeface="Helvetica Neue"/>
                <a:ea typeface="Helvetica Neue"/>
                <a:cs typeface="Helvetica Neue"/>
                <a:sym typeface="Helvetica Neue"/>
              </a:rPr>
              <a:t>Technology in the Workplace (1-Term)</a:t>
            </a:r>
            <a:endParaRPr b="0" i="0" sz="600" u="none" cap="none" strike="noStrike">
              <a:solidFill>
                <a:srgbClr val="EFEFEF"/>
              </a:solidFill>
              <a:latin typeface="Helvetica Neue"/>
              <a:ea typeface="Helvetica Neue"/>
              <a:cs typeface="Helvetica Neue"/>
              <a:sym typeface="Helvetica Neue"/>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36" name="Shape 536"/>
        <p:cNvGrpSpPr/>
        <p:nvPr/>
      </p:nvGrpSpPr>
      <p:grpSpPr>
        <a:xfrm>
          <a:off x="0" y="0"/>
          <a:ext cx="0" cy="0"/>
          <a:chOff x="0" y="0"/>
          <a:chExt cx="0" cy="0"/>
        </a:xfrm>
      </p:grpSpPr>
      <p:sp>
        <p:nvSpPr>
          <p:cNvPr id="537" name="Google Shape;537;p44"/>
          <p:cNvSpPr txBox="1"/>
          <p:nvPr>
            <p:ph idx="4294967295" type="title"/>
          </p:nvPr>
        </p:nvSpPr>
        <p:spPr>
          <a:xfrm>
            <a:off x="1216200" y="1329550"/>
            <a:ext cx="6711600" cy="2123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b="1" lang="en-GB" sz="4300">
                <a:solidFill>
                  <a:schemeClr val="lt1"/>
                </a:solidFill>
              </a:rPr>
              <a:t>FNSFLT311 Develop and apply knowledge of personal finances</a:t>
            </a:r>
            <a:endParaRPr b="1" sz="4300">
              <a:solidFill>
                <a:schemeClr val="lt1"/>
              </a:solidFill>
            </a:endParaRPr>
          </a:p>
        </p:txBody>
      </p:sp>
      <p:sp>
        <p:nvSpPr>
          <p:cNvPr id="538" name="Google Shape;538;p44"/>
          <p:cNvSpPr/>
          <p:nvPr/>
        </p:nvSpPr>
        <p:spPr>
          <a:xfrm>
            <a:off x="3603337" y="609175"/>
            <a:ext cx="1937356" cy="181188"/>
          </a:xfrm>
          <a:prstGeom prst="rect">
            <a:avLst/>
          </a:prstGeom>
        </p:spPr>
        <p:txBody>
          <a:bodyPr>
            <a:prstTxWarp prst="textPlain"/>
          </a:bodyPr>
          <a:lstStyle/>
          <a:p>
            <a:pPr lvl="0" algn="ctr"/>
            <a:r>
              <a:rPr b="1" i="0">
                <a:ln cap="flat" cmpd="sng" w="9525">
                  <a:solidFill>
                    <a:schemeClr val="accent1"/>
                  </a:solidFill>
                  <a:prstDash val="solid"/>
                  <a:round/>
                  <a:headEnd len="sm" w="sm" type="none"/>
                  <a:tailEnd len="sm" w="sm" type="none"/>
                </a:ln>
                <a:noFill/>
                <a:latin typeface="Helvetica Neue"/>
              </a:rPr>
              <a:t>SHORT COURSE</a:t>
            </a:r>
          </a:p>
        </p:txBody>
      </p:sp>
      <p:pic>
        <p:nvPicPr>
          <p:cNvPr id="539" name="Google Shape;539;p44"/>
          <p:cNvPicPr preferRelativeResize="0"/>
          <p:nvPr/>
        </p:nvPicPr>
        <p:blipFill rotWithShape="1">
          <a:blip r:embed="rId4">
            <a:alphaModFix/>
          </a:blip>
          <a:srcRect b="0" l="0" r="0" t="0"/>
          <a:stretch/>
        </p:blipFill>
        <p:spPr>
          <a:xfrm>
            <a:off x="3777712" y="3992425"/>
            <a:ext cx="1588576" cy="579701"/>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3" name="Shape 543"/>
        <p:cNvGrpSpPr/>
        <p:nvPr/>
      </p:nvGrpSpPr>
      <p:grpSpPr>
        <a:xfrm>
          <a:off x="0" y="0"/>
          <a:ext cx="0" cy="0"/>
          <a:chOff x="0" y="0"/>
          <a:chExt cx="0" cy="0"/>
        </a:xfrm>
      </p:grpSpPr>
      <p:pic>
        <p:nvPicPr>
          <p:cNvPr id="544" name="Google Shape;544;p45"/>
          <p:cNvPicPr preferRelativeResize="0"/>
          <p:nvPr/>
        </p:nvPicPr>
        <p:blipFill rotWithShape="1">
          <a:blip r:embed="rId3">
            <a:alphaModFix/>
          </a:blip>
          <a:srcRect b="0" l="0" r="0" t="0"/>
          <a:stretch/>
        </p:blipFill>
        <p:spPr>
          <a:xfrm>
            <a:off x="0" y="-2487"/>
            <a:ext cx="4572000" cy="5143500"/>
          </a:xfrm>
          <a:prstGeom prst="rect">
            <a:avLst/>
          </a:prstGeom>
          <a:noFill/>
          <a:ln>
            <a:noFill/>
          </a:ln>
        </p:spPr>
      </p:pic>
      <p:pic>
        <p:nvPicPr>
          <p:cNvPr id="545" name="Google Shape;545;p45"/>
          <p:cNvPicPr preferRelativeResize="0"/>
          <p:nvPr/>
        </p:nvPicPr>
        <p:blipFill rotWithShape="1">
          <a:blip r:embed="rId4">
            <a:alphaModFix/>
          </a:blip>
          <a:srcRect b="0" l="0" r="0" t="0"/>
          <a:stretch/>
        </p:blipFill>
        <p:spPr>
          <a:xfrm>
            <a:off x="202300" y="4645526"/>
            <a:ext cx="888525" cy="324225"/>
          </a:xfrm>
          <a:prstGeom prst="rect">
            <a:avLst/>
          </a:prstGeom>
          <a:noFill/>
          <a:ln>
            <a:noFill/>
          </a:ln>
        </p:spPr>
      </p:pic>
      <p:sp>
        <p:nvSpPr>
          <p:cNvPr id="546" name="Google Shape;546;p45"/>
          <p:cNvSpPr txBox="1"/>
          <p:nvPr>
            <p:ph idx="1" type="body"/>
          </p:nvPr>
        </p:nvSpPr>
        <p:spPr>
          <a:xfrm>
            <a:off x="317025" y="1869125"/>
            <a:ext cx="3879000" cy="2547600"/>
          </a:xfrm>
          <a:prstGeom prst="rect">
            <a:avLst/>
          </a:prstGeom>
          <a:noFill/>
          <a:ln>
            <a:noFill/>
          </a:ln>
        </p:spPr>
        <p:txBody>
          <a:bodyPr anchorCtr="0" anchor="t" bIns="91425" lIns="91425" spcFirstLastPara="1" rIns="91425" wrap="square" tIns="91425">
            <a:noAutofit/>
          </a:bodyPr>
          <a:lstStyle/>
          <a:p>
            <a:pPr indent="0" lvl="0" marL="0" rtl="0" algn="l">
              <a:lnSpc>
                <a:spcPct val="110000"/>
              </a:lnSpc>
              <a:spcBef>
                <a:spcPts val="0"/>
              </a:spcBef>
              <a:spcAft>
                <a:spcPts val="0"/>
              </a:spcAft>
              <a:buClr>
                <a:schemeClr val="dk1"/>
              </a:buClr>
              <a:buSzPts val="1100"/>
              <a:buFont typeface="Arial"/>
              <a:buNone/>
            </a:pPr>
            <a:r>
              <a:rPr lang="en-GB" sz="1200">
                <a:solidFill>
                  <a:schemeClr val="lt1"/>
                </a:solidFill>
                <a:latin typeface="Helvetica Neue Light"/>
                <a:ea typeface="Helvetica Neue Light"/>
                <a:cs typeface="Helvetica Neue Light"/>
                <a:sym typeface="Helvetica Neue Light"/>
              </a:rPr>
              <a:t>This Short Course is all about students developing their money management skills. </a:t>
            </a:r>
            <a:endParaRPr sz="1200">
              <a:solidFill>
                <a:schemeClr val="lt1"/>
              </a:solidFill>
              <a:latin typeface="Helvetica Neue Light"/>
              <a:ea typeface="Helvetica Neue Light"/>
              <a:cs typeface="Helvetica Neue Light"/>
              <a:sym typeface="Helvetica Neue Light"/>
            </a:endParaRPr>
          </a:p>
          <a:p>
            <a:pPr indent="0" lvl="0" marL="0" rtl="0" algn="l">
              <a:lnSpc>
                <a:spcPct val="110000"/>
              </a:lnSpc>
              <a:spcBef>
                <a:spcPts val="1000"/>
              </a:spcBef>
              <a:spcAft>
                <a:spcPts val="0"/>
              </a:spcAft>
              <a:buClr>
                <a:schemeClr val="dk1"/>
              </a:buClr>
              <a:buSzPts val="1100"/>
              <a:buFont typeface="Arial"/>
              <a:buNone/>
            </a:pPr>
            <a:r>
              <a:rPr lang="en-GB" sz="1200">
                <a:solidFill>
                  <a:schemeClr val="lt1"/>
                </a:solidFill>
                <a:latin typeface="Helvetica Neue Light"/>
                <a:ea typeface="Helvetica Neue Light"/>
                <a:cs typeface="Helvetica Neue Light"/>
                <a:sym typeface="Helvetica Neue Light"/>
              </a:rPr>
              <a:t>Students are provided with a budget template required to set financial goals and are prompted to input budget data in accordance with a progressive real life scenario. This is a great course for preparing your senior students with Financial Literacy skills and knowledge.</a:t>
            </a:r>
            <a:endParaRPr sz="1200">
              <a:solidFill>
                <a:schemeClr val="lt1"/>
              </a:solidFill>
              <a:latin typeface="Helvetica Neue Light"/>
              <a:ea typeface="Helvetica Neue Light"/>
              <a:cs typeface="Helvetica Neue Light"/>
              <a:sym typeface="Helvetica Neue Light"/>
            </a:endParaRPr>
          </a:p>
          <a:p>
            <a:pPr indent="0" lvl="0" marL="0" rtl="0" algn="l">
              <a:lnSpc>
                <a:spcPct val="110000"/>
              </a:lnSpc>
              <a:spcBef>
                <a:spcPts val="1000"/>
              </a:spcBef>
              <a:spcAft>
                <a:spcPts val="1000"/>
              </a:spcAft>
              <a:buSzPts val="1100"/>
              <a:buNone/>
            </a:pPr>
            <a:r>
              <a:rPr lang="en-GB" sz="1200">
                <a:solidFill>
                  <a:schemeClr val="lt1"/>
                </a:solidFill>
                <a:latin typeface="Helvetica Neue Light"/>
                <a:ea typeface="Helvetica Neue Light"/>
                <a:cs typeface="Helvetica Neue Light"/>
                <a:sym typeface="Helvetica Neue Light"/>
              </a:rPr>
              <a:t>*This unit of competency has been included by Binnacle Training as an ‘imported elective’ in the full qualification - BSB30120 Certificate III in Business.</a:t>
            </a:r>
            <a:endParaRPr sz="1200">
              <a:solidFill>
                <a:schemeClr val="lt1"/>
              </a:solidFill>
              <a:latin typeface="Helvetica Neue Light"/>
              <a:ea typeface="Helvetica Neue Light"/>
              <a:cs typeface="Helvetica Neue Light"/>
              <a:sym typeface="Helvetica Neue Light"/>
            </a:endParaRPr>
          </a:p>
        </p:txBody>
      </p:sp>
      <p:sp>
        <p:nvSpPr>
          <p:cNvPr id="547" name="Google Shape;547;p45"/>
          <p:cNvSpPr txBox="1"/>
          <p:nvPr>
            <p:ph type="title"/>
          </p:nvPr>
        </p:nvSpPr>
        <p:spPr>
          <a:xfrm>
            <a:off x="317025" y="733027"/>
            <a:ext cx="3381600" cy="11361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SzPts val="1100"/>
              <a:buNone/>
            </a:pPr>
            <a:r>
              <a:rPr b="1" lang="en-GB" sz="2300">
                <a:solidFill>
                  <a:schemeClr val="lt1"/>
                </a:solidFill>
              </a:rPr>
              <a:t>FNSFLT311 Develop and apply knowledge of personal finances</a:t>
            </a:r>
            <a:endParaRPr b="1" sz="2300">
              <a:solidFill>
                <a:schemeClr val="lt1"/>
              </a:solidFill>
            </a:endParaRPr>
          </a:p>
        </p:txBody>
      </p:sp>
      <p:graphicFrame>
        <p:nvGraphicFramePr>
          <p:cNvPr id="548" name="Google Shape;548;p45"/>
          <p:cNvGraphicFramePr/>
          <p:nvPr/>
        </p:nvGraphicFramePr>
        <p:xfrm>
          <a:off x="4890450" y="733022"/>
          <a:ext cx="3000000" cy="3000000"/>
        </p:xfrm>
        <a:graphic>
          <a:graphicData uri="http://schemas.openxmlformats.org/drawingml/2006/table">
            <a:tbl>
              <a:tblPr>
                <a:noFill/>
                <a:tableStyleId>{6EF70DF7-E708-4266-BADA-7CB597A1AB38}</a:tableStyleId>
              </a:tblPr>
              <a:tblGrid>
                <a:gridCol w="1472025"/>
                <a:gridCol w="2327450"/>
              </a:tblGrid>
              <a:tr h="376850">
                <a:tc>
                  <a:txBody>
                    <a:bodyPr/>
                    <a:lstStyle/>
                    <a:p>
                      <a:pPr indent="0" lvl="0" marL="0" marR="0" rtl="0" algn="l">
                        <a:lnSpc>
                          <a:spcPct val="115000"/>
                        </a:lnSpc>
                        <a:spcBef>
                          <a:spcPts val="0"/>
                        </a:spcBef>
                        <a:spcAft>
                          <a:spcPts val="0"/>
                        </a:spcAft>
                        <a:buClr>
                          <a:srgbClr val="000000"/>
                        </a:buClr>
                        <a:buSzPts val="1300"/>
                        <a:buFont typeface="Arial"/>
                        <a:buNone/>
                      </a:pPr>
                      <a:r>
                        <a:rPr b="1" lang="en-GB" sz="900" u="none" cap="none" strike="noStrike">
                          <a:solidFill>
                            <a:srgbClr val="FFFFFF"/>
                          </a:solidFill>
                          <a:latin typeface="Helvetica Neue"/>
                          <a:ea typeface="Helvetica Neue"/>
                          <a:cs typeface="Helvetica Neue"/>
                          <a:sym typeface="Helvetica Neue"/>
                        </a:rPr>
                        <a:t>Delivery Format:</a:t>
                      </a:r>
                      <a:endParaRPr b="1" sz="900" u="none" cap="none" strike="noStrike">
                        <a:solidFill>
                          <a:srgbClr val="FFFFFF"/>
                        </a:solidFill>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EA8C1C"/>
                    </a:solidFill>
                  </a:tcPr>
                </a:tc>
                <a:tc>
                  <a:txBody>
                    <a:bodyPr/>
                    <a:lstStyle/>
                    <a:p>
                      <a:pPr indent="0" lvl="0" marL="0" marR="0" rtl="0" algn="l">
                        <a:lnSpc>
                          <a:spcPct val="115000"/>
                        </a:lnSpc>
                        <a:spcBef>
                          <a:spcPts val="0"/>
                        </a:spcBef>
                        <a:spcAft>
                          <a:spcPts val="0"/>
                        </a:spcAft>
                        <a:buClr>
                          <a:schemeClr val="dk1"/>
                        </a:buClr>
                        <a:buSzPts val="1100"/>
                        <a:buFont typeface="Arial"/>
                        <a:buNone/>
                      </a:pPr>
                      <a:r>
                        <a:rPr b="1" lang="en-GB" sz="900" u="none" cap="none" strike="noStrike">
                          <a:latin typeface="Helvetica Neue"/>
                          <a:ea typeface="Helvetica Neue"/>
                          <a:cs typeface="Helvetica Neue"/>
                          <a:sym typeface="Helvetica Neue"/>
                        </a:rPr>
                        <a:t>1-Term Format or Flexible Delivery Options</a:t>
                      </a:r>
                      <a:endParaRPr b="1" sz="900" u="none" cap="none" strike="noStrike">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532875">
                <a:tc>
                  <a:txBody>
                    <a:bodyPr/>
                    <a:lstStyle/>
                    <a:p>
                      <a:pPr indent="0" lvl="0" marL="0" marR="0" rtl="0" algn="l">
                        <a:lnSpc>
                          <a:spcPct val="115000"/>
                        </a:lnSpc>
                        <a:spcBef>
                          <a:spcPts val="0"/>
                        </a:spcBef>
                        <a:spcAft>
                          <a:spcPts val="0"/>
                        </a:spcAft>
                        <a:buClr>
                          <a:srgbClr val="000000"/>
                        </a:buClr>
                        <a:buSzPts val="1300"/>
                        <a:buFont typeface="Arial"/>
                        <a:buNone/>
                      </a:pPr>
                      <a:r>
                        <a:rPr b="1" lang="en-GB" sz="900" u="none" cap="none" strike="noStrike">
                          <a:solidFill>
                            <a:srgbClr val="FFFFFF"/>
                          </a:solidFill>
                          <a:latin typeface="Helvetica Neue"/>
                          <a:ea typeface="Helvetica Neue"/>
                          <a:cs typeface="Helvetica Neue"/>
                          <a:sym typeface="Helvetica Neue"/>
                        </a:rPr>
                        <a:t>Timetable Requirements:</a:t>
                      </a:r>
                      <a:endParaRPr b="1" sz="900" u="none" cap="none" strike="noStrike">
                        <a:solidFill>
                          <a:srgbClr val="FFFFFF"/>
                        </a:solidFill>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EA8C1C"/>
                    </a:solidFill>
                  </a:tcPr>
                </a:tc>
                <a:tc>
                  <a:txBody>
                    <a:bodyPr/>
                    <a:lstStyle/>
                    <a:p>
                      <a:pPr indent="0" lvl="0" marL="0" marR="0" rtl="0" algn="l">
                        <a:lnSpc>
                          <a:spcPct val="115000"/>
                        </a:lnSpc>
                        <a:spcBef>
                          <a:spcPts val="0"/>
                        </a:spcBef>
                        <a:spcAft>
                          <a:spcPts val="0"/>
                        </a:spcAft>
                        <a:buClr>
                          <a:schemeClr val="dk1"/>
                        </a:buClr>
                        <a:buSzPts val="1100"/>
                        <a:buFont typeface="Arial"/>
                        <a:buNone/>
                      </a:pPr>
                      <a:r>
                        <a:rPr b="1" lang="en-GB" sz="900" u="none" cap="none" strike="noStrike">
                          <a:latin typeface="Helvetica Neue"/>
                          <a:ea typeface="Helvetica Neue"/>
                          <a:cs typeface="Helvetica Neue"/>
                          <a:sym typeface="Helvetica Neue"/>
                        </a:rPr>
                        <a:t>1-Timetabled Line</a:t>
                      </a:r>
                      <a:endParaRPr b="1" sz="900" u="none" cap="none" strike="noStrike">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401875">
                <a:tc>
                  <a:txBody>
                    <a:bodyPr/>
                    <a:lstStyle/>
                    <a:p>
                      <a:pPr indent="0" lvl="0" marL="0" marR="0" rtl="0" algn="l">
                        <a:lnSpc>
                          <a:spcPct val="115000"/>
                        </a:lnSpc>
                        <a:spcBef>
                          <a:spcPts val="0"/>
                        </a:spcBef>
                        <a:spcAft>
                          <a:spcPts val="0"/>
                        </a:spcAft>
                        <a:buClr>
                          <a:srgbClr val="000000"/>
                        </a:buClr>
                        <a:buSzPts val="1300"/>
                        <a:buFont typeface="Arial"/>
                        <a:buNone/>
                      </a:pPr>
                      <a:r>
                        <a:rPr b="1" lang="en-GB" sz="900" u="none" cap="none" strike="noStrike">
                          <a:solidFill>
                            <a:srgbClr val="FFFFFF"/>
                          </a:solidFill>
                          <a:latin typeface="Helvetica Neue"/>
                          <a:ea typeface="Helvetica Neue"/>
                          <a:cs typeface="Helvetica Neue"/>
                          <a:sym typeface="Helvetica Neue"/>
                        </a:rPr>
                        <a:t>Units of Competency:</a:t>
                      </a:r>
                      <a:endParaRPr b="1" sz="900" u="none" cap="none" strike="noStrike">
                        <a:solidFill>
                          <a:srgbClr val="FFFFFF"/>
                        </a:solidFill>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EA8C1C"/>
                    </a:solidFill>
                  </a:tcPr>
                </a:tc>
                <a:tc>
                  <a:txBody>
                    <a:bodyPr/>
                    <a:lstStyle/>
                    <a:p>
                      <a:pPr indent="0" lvl="0" marL="0" marR="0" rtl="0" algn="l">
                        <a:lnSpc>
                          <a:spcPct val="115000"/>
                        </a:lnSpc>
                        <a:spcBef>
                          <a:spcPts val="0"/>
                        </a:spcBef>
                        <a:spcAft>
                          <a:spcPts val="0"/>
                        </a:spcAft>
                        <a:buClr>
                          <a:schemeClr val="dk1"/>
                        </a:buClr>
                        <a:buSzPts val="1100"/>
                        <a:buFont typeface="Arial"/>
                        <a:buNone/>
                      </a:pPr>
                      <a:r>
                        <a:rPr b="1" lang="en-GB" sz="900" u="none" cap="none" strike="noStrike">
                          <a:latin typeface="Helvetica Neue"/>
                          <a:ea typeface="Helvetica Neue"/>
                          <a:cs typeface="Helvetica Neue"/>
                          <a:sym typeface="Helvetica Neue"/>
                        </a:rPr>
                        <a:t>1 Unit</a:t>
                      </a:r>
                      <a:endParaRPr b="1" sz="900" u="none" cap="none" strike="noStrike">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491800">
                <a:tc>
                  <a:txBody>
                    <a:bodyPr/>
                    <a:lstStyle/>
                    <a:p>
                      <a:pPr indent="0" lvl="0" marL="0" marR="0" rtl="0" algn="l">
                        <a:lnSpc>
                          <a:spcPct val="115000"/>
                        </a:lnSpc>
                        <a:spcBef>
                          <a:spcPts val="0"/>
                        </a:spcBef>
                        <a:spcAft>
                          <a:spcPts val="0"/>
                        </a:spcAft>
                        <a:buClr>
                          <a:srgbClr val="000000"/>
                        </a:buClr>
                        <a:buSzPts val="1300"/>
                        <a:buFont typeface="Arial"/>
                        <a:buNone/>
                      </a:pPr>
                      <a:r>
                        <a:rPr b="1" lang="en-GB" sz="900" u="none" cap="none" strike="noStrike">
                          <a:solidFill>
                            <a:srgbClr val="FFFFFF"/>
                          </a:solidFill>
                          <a:latin typeface="Helvetica Neue"/>
                          <a:ea typeface="Helvetica Neue"/>
                          <a:cs typeface="Helvetica Neue"/>
                          <a:sym typeface="Helvetica Neue"/>
                        </a:rPr>
                        <a:t>Suitable Year Level(s): </a:t>
                      </a:r>
                      <a:endParaRPr b="1" sz="900" u="none" cap="none" strike="noStrike">
                        <a:solidFill>
                          <a:srgbClr val="FFFFFF"/>
                        </a:solidFill>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EA8C1C"/>
                    </a:solidFill>
                  </a:tcPr>
                </a:tc>
                <a:tc>
                  <a:txBody>
                    <a:bodyPr/>
                    <a:lstStyle/>
                    <a:p>
                      <a:pPr indent="0" lvl="0" marL="0" marR="0" rtl="0" algn="l">
                        <a:lnSpc>
                          <a:spcPct val="115000"/>
                        </a:lnSpc>
                        <a:spcBef>
                          <a:spcPts val="0"/>
                        </a:spcBef>
                        <a:spcAft>
                          <a:spcPts val="0"/>
                        </a:spcAft>
                        <a:buClr>
                          <a:schemeClr val="dk1"/>
                        </a:buClr>
                        <a:buSzPts val="1100"/>
                        <a:buFont typeface="Arial"/>
                        <a:buNone/>
                      </a:pPr>
                      <a:r>
                        <a:rPr b="1" lang="en-GB" sz="900" u="none" cap="none" strike="noStrike">
                          <a:latin typeface="Helvetica Neue"/>
                          <a:ea typeface="Helvetica Neue"/>
                          <a:cs typeface="Helvetica Neue"/>
                          <a:sym typeface="Helvetica Neue"/>
                        </a:rPr>
                        <a:t>Year 10 (or Year 11 or 12)</a:t>
                      </a:r>
                      <a:endParaRPr b="1" sz="900" u="none" cap="none" strike="noStrike">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628100">
                <a:tc>
                  <a:txBody>
                    <a:bodyPr/>
                    <a:lstStyle/>
                    <a:p>
                      <a:pPr indent="0" lvl="0" marL="0" marR="0" rtl="0" algn="l">
                        <a:lnSpc>
                          <a:spcPct val="115000"/>
                        </a:lnSpc>
                        <a:spcBef>
                          <a:spcPts val="0"/>
                        </a:spcBef>
                        <a:spcAft>
                          <a:spcPts val="0"/>
                        </a:spcAft>
                        <a:buClr>
                          <a:srgbClr val="000000"/>
                        </a:buClr>
                        <a:buSzPts val="1300"/>
                        <a:buFont typeface="Arial"/>
                        <a:buNone/>
                      </a:pPr>
                      <a:r>
                        <a:rPr b="1" lang="en-GB" sz="900" u="none" cap="none" strike="noStrike">
                          <a:solidFill>
                            <a:srgbClr val="FFFFFF"/>
                          </a:solidFill>
                          <a:latin typeface="Helvetica Neue"/>
                          <a:ea typeface="Helvetica Neue"/>
                          <a:cs typeface="Helvetica Neue"/>
                          <a:sym typeface="Helvetica Neue"/>
                        </a:rPr>
                        <a:t>Study Mode: </a:t>
                      </a:r>
                      <a:endParaRPr b="1" sz="900" u="none" cap="none" strike="noStrike">
                        <a:solidFill>
                          <a:srgbClr val="FFFFFF"/>
                        </a:solidFill>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EA8C1C"/>
                    </a:solidFill>
                  </a:tcPr>
                </a:tc>
                <a:tc>
                  <a:txBody>
                    <a:bodyPr/>
                    <a:lstStyle/>
                    <a:p>
                      <a:pPr indent="0" lvl="0" marL="0" marR="0" rtl="0" algn="l">
                        <a:lnSpc>
                          <a:spcPct val="115000"/>
                        </a:lnSpc>
                        <a:spcBef>
                          <a:spcPts val="0"/>
                        </a:spcBef>
                        <a:spcAft>
                          <a:spcPts val="0"/>
                        </a:spcAft>
                        <a:buClr>
                          <a:schemeClr val="dk1"/>
                        </a:buClr>
                        <a:buSzPts val="1100"/>
                        <a:buFont typeface="Arial"/>
                        <a:buNone/>
                      </a:pPr>
                      <a:r>
                        <a:rPr lang="en-GB" sz="900" u="none" cap="none" strike="noStrike">
                          <a:latin typeface="Helvetica Neue"/>
                          <a:ea typeface="Helvetica Neue"/>
                          <a:cs typeface="Helvetica Neue"/>
                          <a:sym typeface="Helvetica Neue"/>
                        </a:rPr>
                        <a:t>Combination of classroom and self directed online learning </a:t>
                      </a:r>
                      <a:endParaRPr sz="900" u="none" cap="none" strike="noStrike">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491800">
                <a:tc>
                  <a:txBody>
                    <a:bodyPr/>
                    <a:lstStyle/>
                    <a:p>
                      <a:pPr indent="0" lvl="0" marL="0" marR="0" rtl="0" algn="l">
                        <a:lnSpc>
                          <a:spcPct val="115000"/>
                        </a:lnSpc>
                        <a:spcBef>
                          <a:spcPts val="0"/>
                        </a:spcBef>
                        <a:spcAft>
                          <a:spcPts val="0"/>
                        </a:spcAft>
                        <a:buClr>
                          <a:srgbClr val="000000"/>
                        </a:buClr>
                        <a:buSzPts val="1500"/>
                        <a:buFont typeface="Arial"/>
                        <a:buNone/>
                      </a:pPr>
                      <a:r>
                        <a:rPr b="1" lang="en-GB" sz="900" u="none" cap="none" strike="noStrike">
                          <a:solidFill>
                            <a:srgbClr val="FFFFFF"/>
                          </a:solidFill>
                          <a:latin typeface="Helvetica Neue"/>
                          <a:ea typeface="Helvetica Neue"/>
                          <a:cs typeface="Helvetica Neue"/>
                          <a:sym typeface="Helvetica Neue"/>
                        </a:rPr>
                        <a:t>Cost </a:t>
                      </a:r>
                      <a:r>
                        <a:rPr lang="en-GB" sz="900" u="none" cap="none" strike="noStrike">
                          <a:solidFill>
                            <a:srgbClr val="FFFFFF"/>
                          </a:solidFill>
                          <a:latin typeface="Helvetica Neue"/>
                          <a:ea typeface="Helvetica Neue"/>
                          <a:cs typeface="Helvetica Neue"/>
                          <a:sym typeface="Helvetica Neue"/>
                        </a:rPr>
                        <a:t>(Fee-For-Service)</a:t>
                      </a:r>
                      <a:r>
                        <a:rPr b="1" lang="en-GB" sz="900" u="none" cap="none" strike="noStrike">
                          <a:solidFill>
                            <a:srgbClr val="FFFFFF"/>
                          </a:solidFill>
                          <a:latin typeface="Helvetica Neue"/>
                          <a:ea typeface="Helvetica Neue"/>
                          <a:cs typeface="Helvetica Neue"/>
                          <a:sym typeface="Helvetica Neue"/>
                        </a:rPr>
                        <a:t>:</a:t>
                      </a:r>
                      <a:endParaRPr b="1" sz="900" u="none" cap="none" strike="noStrike">
                        <a:solidFill>
                          <a:srgbClr val="FFFFFF"/>
                        </a:solidFill>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EA8C1C"/>
                    </a:solidFill>
                  </a:tcPr>
                </a:tc>
                <a:tc>
                  <a:txBody>
                    <a:bodyPr/>
                    <a:lstStyle/>
                    <a:p>
                      <a:pPr indent="0" lvl="0" marL="0" marR="0" rtl="0" algn="l">
                        <a:lnSpc>
                          <a:spcPct val="115000"/>
                        </a:lnSpc>
                        <a:spcBef>
                          <a:spcPts val="0"/>
                        </a:spcBef>
                        <a:spcAft>
                          <a:spcPts val="0"/>
                        </a:spcAft>
                        <a:buClr>
                          <a:schemeClr val="dk1"/>
                        </a:buClr>
                        <a:buSzPts val="1100"/>
                        <a:buFont typeface="Arial"/>
                        <a:buNone/>
                      </a:pPr>
                      <a:r>
                        <a:rPr b="1" lang="en-GB" sz="900" u="none" cap="none" strike="noStrike">
                          <a:latin typeface="Helvetica Neue"/>
                          <a:ea typeface="Helvetica Neue"/>
                          <a:cs typeface="Helvetica Neue"/>
                          <a:sym typeface="Helvetica Neue"/>
                        </a:rPr>
                        <a:t>$55.00 </a:t>
                      </a:r>
                      <a:r>
                        <a:rPr lang="en-GB" sz="900" u="none" cap="none" strike="noStrike">
                          <a:latin typeface="Helvetica Neue"/>
                          <a:ea typeface="Helvetica Neue"/>
                          <a:cs typeface="Helvetica Neue"/>
                          <a:sym typeface="Helvetica Neue"/>
                        </a:rPr>
                        <a:t>per person</a:t>
                      </a:r>
                      <a:endParaRPr sz="900" u="none" cap="none" strike="noStrike">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688925">
                <a:tc>
                  <a:txBody>
                    <a:bodyPr/>
                    <a:lstStyle/>
                    <a:p>
                      <a:pPr indent="0" lvl="0" marL="0" marR="0" rtl="0" algn="l">
                        <a:lnSpc>
                          <a:spcPct val="115000"/>
                        </a:lnSpc>
                        <a:spcBef>
                          <a:spcPts val="0"/>
                        </a:spcBef>
                        <a:spcAft>
                          <a:spcPts val="0"/>
                        </a:spcAft>
                        <a:buClr>
                          <a:srgbClr val="000000"/>
                        </a:buClr>
                        <a:buSzPts val="1300"/>
                        <a:buFont typeface="Arial"/>
                        <a:buNone/>
                      </a:pPr>
                      <a:r>
                        <a:rPr b="1" lang="en-GB" sz="900" u="none" cap="none" strike="noStrike">
                          <a:solidFill>
                            <a:srgbClr val="FFFFFF"/>
                          </a:solidFill>
                          <a:latin typeface="Helvetica Neue"/>
                          <a:ea typeface="Helvetica Neue"/>
                          <a:cs typeface="Helvetica Neue"/>
                          <a:sym typeface="Helvetica Neue"/>
                        </a:rPr>
                        <a:t>QCE Outcome:</a:t>
                      </a:r>
                      <a:endParaRPr b="1" sz="900" u="none" cap="none" strike="noStrike">
                        <a:solidFill>
                          <a:srgbClr val="FFFFFF"/>
                        </a:solidFill>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EA8C1C"/>
                    </a:solidFill>
                  </a:tcPr>
                </a:tc>
                <a:tc>
                  <a:txBody>
                    <a:bodyPr/>
                    <a:lstStyle/>
                    <a:p>
                      <a:pPr indent="0" lvl="0" marL="0" marR="0" rtl="0" algn="l">
                        <a:lnSpc>
                          <a:spcPct val="115000"/>
                        </a:lnSpc>
                        <a:spcBef>
                          <a:spcPts val="0"/>
                        </a:spcBef>
                        <a:spcAft>
                          <a:spcPts val="0"/>
                        </a:spcAft>
                        <a:buClr>
                          <a:schemeClr val="dk1"/>
                        </a:buClr>
                        <a:buSzPts val="1100"/>
                        <a:buFont typeface="Arial"/>
                        <a:buNone/>
                      </a:pPr>
                      <a:r>
                        <a:rPr b="1" lang="en-GB" sz="900" u="none" cap="none" strike="noStrike">
                          <a:latin typeface="Helvetica Neue"/>
                          <a:ea typeface="Helvetica Neue"/>
                          <a:cs typeface="Helvetica Neue"/>
                          <a:sym typeface="Helvetica Neue"/>
                        </a:rPr>
                        <a:t>0 QCE Credits</a:t>
                      </a:r>
                      <a:endParaRPr i="1" sz="900" u="none" cap="none" strike="noStrike">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bl>
          </a:graphicData>
        </a:graphic>
      </p:graphicFrame>
      <p:sp>
        <p:nvSpPr>
          <p:cNvPr id="549" name="Google Shape;549;p45"/>
          <p:cNvSpPr txBox="1"/>
          <p:nvPr/>
        </p:nvSpPr>
        <p:spPr>
          <a:xfrm>
            <a:off x="4999032" y="238425"/>
            <a:ext cx="3879000" cy="9240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600"/>
              <a:buFont typeface="Arial"/>
              <a:buNone/>
            </a:pPr>
            <a:r>
              <a:rPr b="0" i="0" lang="en-GB" sz="600" u="none" cap="none" strike="noStrike">
                <a:solidFill>
                  <a:srgbClr val="999999"/>
                </a:solidFill>
                <a:latin typeface="Helvetica Neue"/>
                <a:ea typeface="Helvetica Neue"/>
                <a:cs typeface="Helvetica Neue"/>
                <a:sym typeface="Helvetica Neue"/>
              </a:rPr>
              <a:t>FNSFLT311 Develop and apply knowledge of personal finances</a:t>
            </a:r>
            <a:endParaRPr b="0" i="0" sz="600" u="none" cap="none" strike="noStrike">
              <a:solidFill>
                <a:srgbClr val="999999"/>
              </a:solidFill>
              <a:latin typeface="Helvetica Neue"/>
              <a:ea typeface="Helvetica Neue"/>
              <a:cs typeface="Helvetica Neue"/>
              <a:sym typeface="Helvetica Neue"/>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553" name="Shape 553"/>
        <p:cNvGrpSpPr/>
        <p:nvPr/>
      </p:nvGrpSpPr>
      <p:grpSpPr>
        <a:xfrm>
          <a:off x="0" y="0"/>
          <a:ext cx="0" cy="0"/>
          <a:chOff x="0" y="0"/>
          <a:chExt cx="0" cy="0"/>
        </a:xfrm>
      </p:grpSpPr>
      <p:pic>
        <p:nvPicPr>
          <p:cNvPr id="554" name="Google Shape;554;p46"/>
          <p:cNvPicPr preferRelativeResize="0"/>
          <p:nvPr/>
        </p:nvPicPr>
        <p:blipFill rotWithShape="1">
          <a:blip r:embed="rId3">
            <a:alphaModFix amt="70000"/>
          </a:blip>
          <a:srcRect b="0" l="0" r="0" t="0"/>
          <a:stretch/>
        </p:blipFill>
        <p:spPr>
          <a:xfrm>
            <a:off x="202300" y="4645526"/>
            <a:ext cx="888525" cy="324225"/>
          </a:xfrm>
          <a:prstGeom prst="rect">
            <a:avLst/>
          </a:prstGeom>
          <a:noFill/>
          <a:ln>
            <a:noFill/>
          </a:ln>
        </p:spPr>
      </p:pic>
      <p:graphicFrame>
        <p:nvGraphicFramePr>
          <p:cNvPr id="555" name="Google Shape;555;p46"/>
          <p:cNvGraphicFramePr/>
          <p:nvPr/>
        </p:nvGraphicFramePr>
        <p:xfrm>
          <a:off x="4163725" y="1327000"/>
          <a:ext cx="3000000" cy="3000000"/>
        </p:xfrm>
        <a:graphic>
          <a:graphicData uri="http://schemas.openxmlformats.org/drawingml/2006/table">
            <a:tbl>
              <a:tblPr>
                <a:noFill/>
                <a:tableStyleId>{6EF70DF7-E708-4266-BADA-7CB597A1AB38}</a:tableStyleId>
              </a:tblPr>
              <a:tblGrid>
                <a:gridCol w="592650"/>
                <a:gridCol w="3160775"/>
              </a:tblGrid>
              <a:tr h="101600">
                <a:tc rowSpan="4">
                  <a:txBody>
                    <a:bodyPr/>
                    <a:lstStyle/>
                    <a:p>
                      <a:pPr indent="0" lvl="0" marL="0" marR="0" rtl="0" algn="ctr">
                        <a:lnSpc>
                          <a:spcPct val="100000"/>
                        </a:lnSpc>
                        <a:spcBef>
                          <a:spcPts val="0"/>
                        </a:spcBef>
                        <a:spcAft>
                          <a:spcPts val="0"/>
                        </a:spcAft>
                        <a:buClr>
                          <a:srgbClr val="000000"/>
                        </a:buClr>
                        <a:buSzPts val="800"/>
                        <a:buFont typeface="Arial"/>
                        <a:buNone/>
                      </a:pPr>
                      <a:r>
                        <a:rPr b="1" lang="en-GB" sz="800" u="none" cap="none" strike="noStrike">
                          <a:solidFill>
                            <a:schemeClr val="accent1"/>
                          </a:solidFill>
                          <a:latin typeface="Helvetica Neue"/>
                          <a:ea typeface="Helvetica Neue"/>
                          <a:cs typeface="Helvetica Neue"/>
                          <a:sym typeface="Helvetica Neue"/>
                        </a:rPr>
                        <a:t>TERM 1</a:t>
                      </a:r>
                      <a:endParaRPr b="1" sz="800" u="none" cap="none" strike="noStrike">
                        <a:solidFill>
                          <a:schemeClr val="accent1"/>
                        </a:solidFill>
                        <a:latin typeface="Helvetica Neue"/>
                        <a:ea typeface="Helvetica Neue"/>
                        <a:cs typeface="Helvetica Neue"/>
                        <a:sym typeface="Helvetica Neue"/>
                      </a:endParaRPr>
                    </a:p>
                  </a:txBody>
                  <a:tcPr marT="91425" marB="91425" marR="91425" marL="91425" anchor="ctr">
                    <a:solidFill>
                      <a:schemeClr val="lt1"/>
                    </a:solidFill>
                  </a:tcPr>
                </a:tc>
                <a:tc>
                  <a:txBody>
                    <a:bodyPr/>
                    <a:lstStyle/>
                    <a:p>
                      <a:pPr indent="0" lvl="0" marL="0" marR="0" rtl="0" algn="l">
                        <a:lnSpc>
                          <a:spcPct val="100000"/>
                        </a:lnSpc>
                        <a:spcBef>
                          <a:spcPts val="0"/>
                        </a:spcBef>
                        <a:spcAft>
                          <a:spcPts val="0"/>
                        </a:spcAft>
                        <a:buClr>
                          <a:srgbClr val="000000"/>
                        </a:buClr>
                        <a:buSzPts val="800"/>
                        <a:buFont typeface="Arial"/>
                        <a:buNone/>
                      </a:pPr>
                      <a:r>
                        <a:rPr b="1" lang="en-GB" sz="800" u="none" cap="none" strike="noStrike">
                          <a:solidFill>
                            <a:schemeClr val="accent1"/>
                          </a:solidFill>
                          <a:latin typeface="Helvetica Neue"/>
                          <a:ea typeface="Helvetica Neue"/>
                          <a:cs typeface="Helvetica Neue"/>
                          <a:sym typeface="Helvetica Neue"/>
                        </a:rPr>
                        <a:t>TOPICS</a:t>
                      </a:r>
                      <a:endParaRPr b="1" sz="800" u="none" cap="none" strike="noStrike">
                        <a:solidFill>
                          <a:schemeClr val="accent1"/>
                        </a:solidFill>
                        <a:latin typeface="Helvetica Neue"/>
                        <a:ea typeface="Helvetica Neue"/>
                        <a:cs typeface="Helvetica Neue"/>
                        <a:sym typeface="Helvetica Neue"/>
                      </a:endParaRPr>
                    </a:p>
                  </a:txBody>
                  <a:tcPr marT="91425" marB="91425" marR="91425" marL="91425" anchor="ctr">
                    <a:solidFill>
                      <a:schemeClr val="lt1"/>
                    </a:solidFill>
                  </a:tcPr>
                </a:tc>
              </a:tr>
              <a:tr h="101600">
                <a:tc vMerge="1"/>
                <a:tc>
                  <a:txBody>
                    <a:bodyPr/>
                    <a:lstStyle/>
                    <a:p>
                      <a:pPr indent="0" lvl="0" marL="0" marR="0" rtl="0" algn="l">
                        <a:lnSpc>
                          <a:spcPct val="100000"/>
                        </a:lnSpc>
                        <a:spcBef>
                          <a:spcPts val="0"/>
                        </a:spcBef>
                        <a:spcAft>
                          <a:spcPts val="0"/>
                        </a:spcAft>
                        <a:buClr>
                          <a:srgbClr val="000000"/>
                        </a:buClr>
                        <a:buSzPts val="800"/>
                        <a:buFont typeface="Arial"/>
                        <a:buNone/>
                      </a:pPr>
                      <a:r>
                        <a:rPr lang="en-GB" sz="800" u="none" cap="none" strike="noStrike">
                          <a:solidFill>
                            <a:srgbClr val="434343"/>
                          </a:solidFill>
                          <a:latin typeface="Helvetica Neue"/>
                          <a:ea typeface="Helvetica Neue"/>
                          <a:cs typeface="Helvetica Neue"/>
                          <a:sym typeface="Helvetica Neue"/>
                        </a:rPr>
                        <a:t>Develop and Maintain Knowledge of Personal Finance Matters</a:t>
                      </a:r>
                      <a:endParaRPr sz="800" u="none" cap="none" strike="noStrike">
                        <a:solidFill>
                          <a:srgbClr val="434343"/>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800"/>
                        <a:buFont typeface="Arial"/>
                        <a:buNone/>
                      </a:pPr>
                      <a:r>
                        <a:rPr lang="en-GB" sz="800" u="none" cap="none" strike="noStrike">
                          <a:solidFill>
                            <a:srgbClr val="434343"/>
                          </a:solidFill>
                          <a:latin typeface="Helvetica Neue"/>
                          <a:ea typeface="Helvetica Neue"/>
                          <a:cs typeface="Helvetica Neue"/>
                          <a:sym typeface="Helvetica Neue"/>
                        </a:rPr>
                        <a:t>Manage Personal Finances</a:t>
                      </a:r>
                      <a:endParaRPr sz="800" u="none" cap="none" strike="noStrike">
                        <a:solidFill>
                          <a:srgbClr val="434343"/>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800"/>
                        <a:buFont typeface="Arial"/>
                        <a:buNone/>
                      </a:pPr>
                      <a:r>
                        <a:rPr lang="en-GB" sz="800" u="none" cap="none" strike="noStrike">
                          <a:solidFill>
                            <a:srgbClr val="434343"/>
                          </a:solidFill>
                          <a:latin typeface="Helvetica Neue"/>
                          <a:ea typeface="Helvetica Neue"/>
                          <a:cs typeface="Helvetica Neue"/>
                          <a:sym typeface="Helvetica Neue"/>
                        </a:rPr>
                        <a:t>Budgeting, Cash flow and Savings</a:t>
                      </a:r>
                      <a:endParaRPr sz="800" u="none" cap="none" strike="noStrike">
                        <a:solidFill>
                          <a:srgbClr val="434343"/>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800"/>
                        <a:buFont typeface="Arial"/>
                        <a:buNone/>
                      </a:pPr>
                      <a:r>
                        <a:rPr lang="en-GB" sz="800" u="none" cap="none" strike="noStrike">
                          <a:solidFill>
                            <a:srgbClr val="434343"/>
                          </a:solidFill>
                          <a:latin typeface="Helvetica Neue"/>
                          <a:ea typeface="Helvetica Neue"/>
                          <a:cs typeface="Helvetica Neue"/>
                          <a:sym typeface="Helvetica Neue"/>
                        </a:rPr>
                        <a:t>Taxation Matters</a:t>
                      </a:r>
                      <a:endParaRPr sz="800" u="none" cap="none" strike="noStrike">
                        <a:solidFill>
                          <a:srgbClr val="434343"/>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800"/>
                        <a:buFont typeface="Arial"/>
                        <a:buNone/>
                      </a:pPr>
                      <a:r>
                        <a:rPr lang="en-GB" sz="800" u="none" cap="none" strike="noStrike">
                          <a:solidFill>
                            <a:srgbClr val="434343"/>
                          </a:solidFill>
                          <a:latin typeface="Helvetica Neue"/>
                          <a:ea typeface="Helvetica Neue"/>
                          <a:cs typeface="Helvetica Neue"/>
                          <a:sym typeface="Helvetica Neue"/>
                        </a:rPr>
                        <a:t>Superannuation Matters</a:t>
                      </a:r>
                      <a:endParaRPr sz="800" u="none" cap="none" strike="noStrike">
                        <a:solidFill>
                          <a:srgbClr val="434343"/>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800"/>
                        <a:buFont typeface="Arial"/>
                        <a:buNone/>
                      </a:pPr>
                      <a:r>
                        <a:rPr lang="en-GB" sz="800" u="none" cap="none" strike="noStrike">
                          <a:solidFill>
                            <a:srgbClr val="434343"/>
                          </a:solidFill>
                          <a:latin typeface="Helvetica Neue"/>
                          <a:ea typeface="Helvetica Neue"/>
                          <a:cs typeface="Helvetica Neue"/>
                          <a:sym typeface="Helvetica Neue"/>
                        </a:rPr>
                        <a:t>Debt Management</a:t>
                      </a:r>
                      <a:endParaRPr sz="800" u="none" cap="none" strike="noStrike">
                        <a:solidFill>
                          <a:srgbClr val="434343"/>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800"/>
                        <a:buFont typeface="Arial"/>
                        <a:buNone/>
                      </a:pPr>
                      <a:r>
                        <a:rPr lang="en-GB" sz="800" u="none" cap="none" strike="noStrike">
                          <a:solidFill>
                            <a:srgbClr val="434343"/>
                          </a:solidFill>
                          <a:latin typeface="Helvetica Neue"/>
                          <a:ea typeface="Helvetica Neue"/>
                          <a:cs typeface="Helvetica Neue"/>
                          <a:sym typeface="Helvetica Neue"/>
                        </a:rPr>
                        <a:t>Employee Entitlements</a:t>
                      </a:r>
                      <a:endParaRPr sz="800" u="none" cap="none" strike="noStrike">
                        <a:solidFill>
                          <a:srgbClr val="434343"/>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800"/>
                        <a:buFont typeface="Arial"/>
                        <a:buNone/>
                      </a:pPr>
                      <a:r>
                        <a:rPr lang="en-GB" sz="800" u="none" cap="none" strike="noStrike">
                          <a:solidFill>
                            <a:srgbClr val="434343"/>
                          </a:solidFill>
                          <a:latin typeface="Helvetica Neue"/>
                          <a:ea typeface="Helvetica Neue"/>
                          <a:cs typeface="Helvetica Neue"/>
                          <a:sym typeface="Helvetica Neue"/>
                        </a:rPr>
                        <a:t>Insurance Matters</a:t>
                      </a:r>
                      <a:endParaRPr sz="800" u="none" cap="none" strike="noStrike">
                        <a:solidFill>
                          <a:srgbClr val="434343"/>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800"/>
                        <a:buFont typeface="Arial"/>
                        <a:buNone/>
                      </a:pPr>
                      <a:r>
                        <a:rPr lang="en-GB" sz="800" u="none" cap="none" strike="noStrike">
                          <a:solidFill>
                            <a:srgbClr val="434343"/>
                          </a:solidFill>
                          <a:latin typeface="Helvetica Neue"/>
                          <a:ea typeface="Helvetica Neue"/>
                          <a:cs typeface="Helvetica Neue"/>
                          <a:sym typeface="Helvetica Neue"/>
                        </a:rPr>
                        <a:t>Career choice, Education and Skills</a:t>
                      </a:r>
                      <a:endParaRPr sz="800" u="none" cap="none" strike="noStrike">
                        <a:solidFill>
                          <a:srgbClr val="434343"/>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800"/>
                        <a:buFont typeface="Arial"/>
                        <a:buNone/>
                      </a:pPr>
                      <a:r>
                        <a:rPr lang="en-GB" sz="800" u="none" cap="none" strike="noStrike">
                          <a:solidFill>
                            <a:srgbClr val="434343"/>
                          </a:solidFill>
                          <a:latin typeface="Helvetica Neue"/>
                          <a:ea typeface="Helvetica Neue"/>
                          <a:cs typeface="Helvetica Neue"/>
                          <a:sym typeface="Helvetica Neue"/>
                        </a:rPr>
                        <a:t>Create a Personal Budget for the Future</a:t>
                      </a:r>
                      <a:endParaRPr sz="800" u="none" cap="none" strike="noStrike">
                        <a:solidFill>
                          <a:srgbClr val="434343"/>
                        </a:solidFill>
                        <a:latin typeface="Helvetica Neue"/>
                        <a:ea typeface="Helvetica Neue"/>
                        <a:cs typeface="Helvetica Neue"/>
                        <a:sym typeface="Helvetica Neue"/>
                      </a:endParaRPr>
                    </a:p>
                  </a:txBody>
                  <a:tcPr marT="91425" marB="91425" marR="91425" marL="91425" anchor="ctr">
                    <a:solidFill>
                      <a:srgbClr val="FFFFFF">
                        <a:alpha val="69803"/>
                      </a:srgbClr>
                    </a:solidFill>
                  </a:tcPr>
                </a:tc>
              </a:tr>
              <a:tr h="238975">
                <a:tc vMerge="1"/>
                <a:tc>
                  <a:txBody>
                    <a:bodyPr/>
                    <a:lstStyle/>
                    <a:p>
                      <a:pPr indent="0" lvl="0" marL="0" marR="0" rtl="0" algn="l">
                        <a:lnSpc>
                          <a:spcPct val="100000"/>
                        </a:lnSpc>
                        <a:spcBef>
                          <a:spcPts val="0"/>
                        </a:spcBef>
                        <a:spcAft>
                          <a:spcPts val="0"/>
                        </a:spcAft>
                        <a:buClr>
                          <a:srgbClr val="000000"/>
                        </a:buClr>
                        <a:buSzPts val="800"/>
                        <a:buFont typeface="Arial"/>
                        <a:buNone/>
                      </a:pPr>
                      <a:r>
                        <a:rPr b="1" lang="en-GB" sz="800" u="none" cap="none" strike="noStrike">
                          <a:solidFill>
                            <a:schemeClr val="accent1"/>
                          </a:solidFill>
                          <a:latin typeface="Helvetica Neue"/>
                          <a:ea typeface="Helvetica Neue"/>
                          <a:cs typeface="Helvetica Neue"/>
                          <a:sym typeface="Helvetica Neue"/>
                        </a:rPr>
                        <a:t>PROJECTS</a:t>
                      </a:r>
                      <a:endParaRPr b="1" sz="800" u="none" cap="none" strike="noStrike">
                        <a:solidFill>
                          <a:schemeClr val="accent1"/>
                        </a:solidFill>
                        <a:latin typeface="Helvetica Neue"/>
                        <a:ea typeface="Helvetica Neue"/>
                        <a:cs typeface="Helvetica Neue"/>
                        <a:sym typeface="Helvetica Neue"/>
                      </a:endParaRPr>
                    </a:p>
                  </a:txBody>
                  <a:tcPr marT="91425" marB="91425" marR="91425" marL="91425" anchor="ctr">
                    <a:solidFill>
                      <a:schemeClr val="lt1"/>
                    </a:solidFill>
                  </a:tcPr>
                </a:tc>
              </a:tr>
              <a:tr h="101600">
                <a:tc vMerge="1"/>
                <a:tc>
                  <a:txBody>
                    <a:bodyPr/>
                    <a:lstStyle/>
                    <a:p>
                      <a:pPr indent="0" lvl="0" marL="0" marR="0" rtl="0" algn="l">
                        <a:lnSpc>
                          <a:spcPct val="100000"/>
                        </a:lnSpc>
                        <a:spcBef>
                          <a:spcPts val="0"/>
                        </a:spcBef>
                        <a:spcAft>
                          <a:spcPts val="0"/>
                        </a:spcAft>
                        <a:buClr>
                          <a:srgbClr val="000000"/>
                        </a:buClr>
                        <a:buSzPts val="800"/>
                        <a:buFont typeface="Arial"/>
                        <a:buNone/>
                      </a:pPr>
                      <a:r>
                        <a:rPr lang="en-GB" sz="800" u="none" cap="none" strike="noStrike">
                          <a:solidFill>
                            <a:srgbClr val="434343"/>
                          </a:solidFill>
                          <a:latin typeface="Helvetica Neue"/>
                          <a:ea typeface="Helvetica Neue"/>
                          <a:cs typeface="Helvetica Neue"/>
                          <a:sym typeface="Helvetica Neue"/>
                        </a:rPr>
                        <a:t>Knowledge of Personal Finances </a:t>
                      </a:r>
                      <a:endParaRPr sz="800" u="none" cap="none" strike="noStrike">
                        <a:solidFill>
                          <a:srgbClr val="434343"/>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800"/>
                        <a:buFont typeface="Arial"/>
                        <a:buNone/>
                      </a:pPr>
                      <a:r>
                        <a:rPr lang="en-GB" sz="800" u="none" cap="none" strike="noStrike">
                          <a:solidFill>
                            <a:srgbClr val="434343"/>
                          </a:solidFill>
                          <a:latin typeface="Helvetica Neue"/>
                          <a:ea typeface="Helvetica Neue"/>
                          <a:cs typeface="Helvetica Neue"/>
                          <a:sym typeface="Helvetica Neue"/>
                        </a:rPr>
                        <a:t>Establish your Financial Goals</a:t>
                      </a:r>
                      <a:endParaRPr sz="800" u="none" cap="none" strike="noStrike">
                        <a:solidFill>
                          <a:srgbClr val="434343"/>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800"/>
                        <a:buFont typeface="Arial"/>
                        <a:buNone/>
                      </a:pPr>
                      <a:r>
                        <a:rPr lang="en-GB" sz="800" u="none" cap="none" strike="noStrike">
                          <a:solidFill>
                            <a:srgbClr val="434343"/>
                          </a:solidFill>
                          <a:latin typeface="Helvetica Neue"/>
                          <a:ea typeface="Helvetica Neue"/>
                          <a:cs typeface="Helvetica Neue"/>
                          <a:sym typeface="Helvetica Neue"/>
                        </a:rPr>
                        <a:t>Create a Budget for the Future (Part 1)</a:t>
                      </a:r>
                      <a:endParaRPr sz="800" u="none" cap="none" strike="noStrike">
                        <a:solidFill>
                          <a:srgbClr val="434343"/>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800"/>
                        <a:buFont typeface="Arial"/>
                        <a:buNone/>
                      </a:pPr>
                      <a:r>
                        <a:rPr lang="en-GB" sz="800" u="none" cap="none" strike="noStrike">
                          <a:solidFill>
                            <a:srgbClr val="434343"/>
                          </a:solidFill>
                          <a:latin typeface="Helvetica Neue"/>
                          <a:ea typeface="Helvetica Neue"/>
                          <a:cs typeface="Helvetica Neue"/>
                          <a:sym typeface="Helvetica Neue"/>
                        </a:rPr>
                        <a:t>Create a Budget for the Future (Part 2)</a:t>
                      </a:r>
                      <a:endParaRPr sz="800" u="none" cap="none" strike="noStrike">
                        <a:solidFill>
                          <a:srgbClr val="434343"/>
                        </a:solidFill>
                        <a:latin typeface="Helvetica Neue"/>
                        <a:ea typeface="Helvetica Neue"/>
                        <a:cs typeface="Helvetica Neue"/>
                        <a:sym typeface="Helvetica Neue"/>
                      </a:endParaRPr>
                    </a:p>
                  </a:txBody>
                  <a:tcPr marT="91425" marB="91425" marR="91425" marL="91425" anchor="ctr">
                    <a:solidFill>
                      <a:srgbClr val="FFFFFF">
                        <a:alpha val="69803"/>
                      </a:srgbClr>
                    </a:solidFill>
                  </a:tcPr>
                </a:tc>
              </a:tr>
            </a:tbl>
          </a:graphicData>
        </a:graphic>
      </p:graphicFrame>
      <p:sp>
        <p:nvSpPr>
          <p:cNvPr id="556" name="Google Shape;556;p46"/>
          <p:cNvSpPr txBox="1"/>
          <p:nvPr>
            <p:ph type="title"/>
          </p:nvPr>
        </p:nvSpPr>
        <p:spPr>
          <a:xfrm>
            <a:off x="484100" y="2359950"/>
            <a:ext cx="3084600" cy="4647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SzPts val="1100"/>
              <a:buNone/>
            </a:pPr>
            <a:r>
              <a:rPr lang="en-GB" sz="1100">
                <a:solidFill>
                  <a:schemeClr val="lt1"/>
                </a:solidFill>
              </a:rPr>
              <a:t>FNSFLT311 Develop and apply knowledge of personal finances</a:t>
            </a:r>
            <a:endParaRPr sz="1100">
              <a:solidFill>
                <a:schemeClr val="lt1"/>
              </a:solidFill>
            </a:endParaRPr>
          </a:p>
        </p:txBody>
      </p:sp>
      <p:sp>
        <p:nvSpPr>
          <p:cNvPr id="557" name="Google Shape;557;p46"/>
          <p:cNvSpPr txBox="1"/>
          <p:nvPr/>
        </p:nvSpPr>
        <p:spPr>
          <a:xfrm>
            <a:off x="468625" y="1892150"/>
            <a:ext cx="3100200" cy="52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180"/>
              <a:buFont typeface="Arial"/>
              <a:buNone/>
            </a:pPr>
            <a:r>
              <a:rPr b="1" i="0" lang="en-GB" sz="2180" u="none" cap="none" strike="noStrike">
                <a:solidFill>
                  <a:schemeClr val="lt1"/>
                </a:solidFill>
                <a:latin typeface="Helvetica Neue"/>
                <a:ea typeface="Helvetica Neue"/>
                <a:cs typeface="Helvetica Neue"/>
                <a:sym typeface="Helvetica Neue"/>
              </a:rPr>
              <a:t>COURSE SCHEDULE</a:t>
            </a:r>
            <a:endParaRPr b="1" i="0" sz="2180" u="none" cap="none" strike="noStrike">
              <a:solidFill>
                <a:schemeClr val="lt1"/>
              </a:solidFill>
              <a:latin typeface="Helvetica Neue"/>
              <a:ea typeface="Helvetica Neue"/>
              <a:cs typeface="Helvetica Neue"/>
              <a:sym typeface="Helvetica Neue"/>
            </a:endParaRPr>
          </a:p>
        </p:txBody>
      </p:sp>
      <p:sp>
        <p:nvSpPr>
          <p:cNvPr id="558" name="Google Shape;558;p46"/>
          <p:cNvSpPr txBox="1"/>
          <p:nvPr/>
        </p:nvSpPr>
        <p:spPr>
          <a:xfrm>
            <a:off x="4999032" y="238425"/>
            <a:ext cx="3879000" cy="9240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600"/>
              <a:buFont typeface="Arial"/>
              <a:buNone/>
            </a:pPr>
            <a:r>
              <a:rPr b="0" i="0" lang="en-GB" sz="600" u="none" cap="none" strike="noStrike">
                <a:solidFill>
                  <a:srgbClr val="EFEFEF"/>
                </a:solidFill>
                <a:latin typeface="Helvetica Neue"/>
                <a:ea typeface="Helvetica Neue"/>
                <a:cs typeface="Helvetica Neue"/>
                <a:sym typeface="Helvetica Neue"/>
              </a:rPr>
              <a:t>FNSFLT311 Develop and apply knowledge of personal finances</a:t>
            </a:r>
            <a:endParaRPr b="0" i="0" sz="600" u="none" cap="none" strike="noStrike">
              <a:solidFill>
                <a:srgbClr val="EFEFEF"/>
              </a:solidFill>
              <a:latin typeface="Helvetica Neue"/>
              <a:ea typeface="Helvetica Neue"/>
              <a:cs typeface="Helvetica Neue"/>
              <a:sym typeface="Helvetica Neue"/>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62" name="Shape 562"/>
        <p:cNvGrpSpPr/>
        <p:nvPr/>
      </p:nvGrpSpPr>
      <p:grpSpPr>
        <a:xfrm>
          <a:off x="0" y="0"/>
          <a:ext cx="0" cy="0"/>
          <a:chOff x="0" y="0"/>
          <a:chExt cx="0" cy="0"/>
        </a:xfrm>
      </p:grpSpPr>
      <p:pic>
        <p:nvPicPr>
          <p:cNvPr id="563" name="Google Shape;563;p47"/>
          <p:cNvPicPr preferRelativeResize="0"/>
          <p:nvPr/>
        </p:nvPicPr>
        <p:blipFill rotWithShape="1">
          <a:blip r:embed="rId4">
            <a:alphaModFix amt="70000"/>
          </a:blip>
          <a:srcRect b="0" l="0" r="0" t="0"/>
          <a:stretch/>
        </p:blipFill>
        <p:spPr>
          <a:xfrm>
            <a:off x="202300" y="4645526"/>
            <a:ext cx="888525" cy="324225"/>
          </a:xfrm>
          <a:prstGeom prst="rect">
            <a:avLst/>
          </a:prstGeom>
          <a:noFill/>
          <a:ln>
            <a:noFill/>
          </a:ln>
        </p:spPr>
      </p:pic>
      <p:sp>
        <p:nvSpPr>
          <p:cNvPr id="564" name="Google Shape;564;p47"/>
          <p:cNvSpPr txBox="1"/>
          <p:nvPr>
            <p:ph idx="4294967295" type="title"/>
          </p:nvPr>
        </p:nvSpPr>
        <p:spPr>
          <a:xfrm>
            <a:off x="527700" y="610225"/>
            <a:ext cx="5229900" cy="531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990"/>
              <a:buNone/>
            </a:pPr>
            <a:r>
              <a:rPr b="1" lang="en-GB" sz="2180">
                <a:solidFill>
                  <a:schemeClr val="lt1"/>
                </a:solidFill>
              </a:rPr>
              <a:t>Future Learning Pathways</a:t>
            </a:r>
            <a:endParaRPr sz="2180">
              <a:solidFill>
                <a:schemeClr val="lt1"/>
              </a:solidFill>
            </a:endParaRPr>
          </a:p>
        </p:txBody>
      </p:sp>
      <p:graphicFrame>
        <p:nvGraphicFramePr>
          <p:cNvPr id="565" name="Google Shape;565;p47"/>
          <p:cNvGraphicFramePr/>
          <p:nvPr/>
        </p:nvGraphicFramePr>
        <p:xfrm>
          <a:off x="614400" y="2685250"/>
          <a:ext cx="3000000" cy="3000000"/>
        </p:xfrm>
        <a:graphic>
          <a:graphicData uri="http://schemas.openxmlformats.org/drawingml/2006/table">
            <a:tbl>
              <a:tblPr>
                <a:noFill/>
                <a:tableStyleId>{6EF70DF7-E708-4266-BADA-7CB597A1AB38}</a:tableStyleId>
              </a:tblPr>
              <a:tblGrid>
                <a:gridCol w="1555350"/>
                <a:gridCol w="1555350"/>
                <a:gridCol w="1688700"/>
                <a:gridCol w="1688700"/>
                <a:gridCol w="1688700"/>
              </a:tblGrid>
              <a:tr h="890925">
                <a:tc>
                  <a:txBody>
                    <a:bodyPr/>
                    <a:lstStyle/>
                    <a:p>
                      <a:pPr indent="0" lvl="0" marL="0" marR="0" rtl="0" algn="ctr">
                        <a:lnSpc>
                          <a:spcPct val="115000"/>
                        </a:lnSpc>
                        <a:spcBef>
                          <a:spcPts val="0"/>
                        </a:spcBef>
                        <a:spcAft>
                          <a:spcPts val="0"/>
                        </a:spcAft>
                        <a:buClr>
                          <a:schemeClr val="dk1"/>
                        </a:buClr>
                        <a:buSzPts val="1100"/>
                        <a:buFont typeface="Arial"/>
                        <a:buNone/>
                      </a:pPr>
                      <a:r>
                        <a:rPr b="1" lang="en-GB" sz="1200" u="none" cap="none" strike="noStrike">
                          <a:solidFill>
                            <a:schemeClr val="lt1"/>
                          </a:solidFill>
                          <a:latin typeface="Helvetica Neue"/>
                          <a:ea typeface="Helvetica Neue"/>
                          <a:cs typeface="Helvetica Neue"/>
                          <a:sym typeface="Helvetica Neue"/>
                        </a:rPr>
                        <a:t>Certificate II</a:t>
                      </a:r>
                      <a:endParaRPr b="1" sz="1200" u="none" cap="none" strike="noStrike">
                        <a:solidFill>
                          <a:schemeClr val="lt1"/>
                        </a:solidFill>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chemeClr val="accent1"/>
                    </a:solidFill>
                  </a:tcPr>
                </a:tc>
                <a:tc>
                  <a:txBody>
                    <a:bodyPr/>
                    <a:lstStyle/>
                    <a:p>
                      <a:pPr indent="0" lvl="0" marL="0" marR="0" rtl="0" algn="ctr">
                        <a:lnSpc>
                          <a:spcPct val="115000"/>
                        </a:lnSpc>
                        <a:spcBef>
                          <a:spcPts val="0"/>
                        </a:spcBef>
                        <a:spcAft>
                          <a:spcPts val="0"/>
                        </a:spcAft>
                        <a:buClr>
                          <a:srgbClr val="000000"/>
                        </a:buClr>
                        <a:buSzPts val="1200"/>
                        <a:buFont typeface="Arial"/>
                        <a:buNone/>
                      </a:pPr>
                      <a:r>
                        <a:rPr b="1" lang="en-GB" sz="1200" u="none" cap="none" strike="noStrike">
                          <a:solidFill>
                            <a:schemeClr val="lt1"/>
                          </a:solidFill>
                          <a:latin typeface="Helvetica Neue"/>
                          <a:ea typeface="Helvetica Neue"/>
                          <a:cs typeface="Helvetica Neue"/>
                          <a:sym typeface="Helvetica Neue"/>
                        </a:rPr>
                        <a:t>Certificate III</a:t>
                      </a:r>
                      <a:endParaRPr b="1" sz="1200" u="none" cap="none" strike="noStrike">
                        <a:solidFill>
                          <a:schemeClr val="lt1"/>
                        </a:solidFill>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chemeClr val="accent1"/>
                    </a:solidFill>
                  </a:tcPr>
                </a:tc>
                <a:tc>
                  <a:txBody>
                    <a:bodyPr/>
                    <a:lstStyle/>
                    <a:p>
                      <a:pPr indent="0" lvl="0" marL="0" marR="0" rtl="0" algn="ctr">
                        <a:lnSpc>
                          <a:spcPct val="115000"/>
                        </a:lnSpc>
                        <a:spcBef>
                          <a:spcPts val="0"/>
                        </a:spcBef>
                        <a:spcAft>
                          <a:spcPts val="0"/>
                        </a:spcAft>
                        <a:buClr>
                          <a:srgbClr val="000000"/>
                        </a:buClr>
                        <a:buSzPts val="1200"/>
                        <a:buFont typeface="Arial"/>
                        <a:buNone/>
                      </a:pPr>
                      <a:r>
                        <a:rPr b="1" lang="en-GB" sz="1200" u="none" cap="none" strike="noStrike">
                          <a:solidFill>
                            <a:schemeClr val="lt1"/>
                          </a:solidFill>
                          <a:latin typeface="Helvetica Neue"/>
                          <a:ea typeface="Helvetica Neue"/>
                          <a:cs typeface="Helvetica Neue"/>
                          <a:sym typeface="Helvetica Neue"/>
                        </a:rPr>
                        <a:t>Direct Employment</a:t>
                      </a:r>
                      <a:endParaRPr b="1" sz="1200" u="none" cap="none" strike="noStrike">
                        <a:solidFill>
                          <a:schemeClr val="lt1"/>
                        </a:solidFill>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B7B7B7"/>
                    </a:solidFill>
                  </a:tcPr>
                </a:tc>
                <a:tc>
                  <a:txBody>
                    <a:bodyPr/>
                    <a:lstStyle/>
                    <a:p>
                      <a:pPr indent="0" lvl="0" marL="0" marR="0" rtl="0" algn="ctr">
                        <a:lnSpc>
                          <a:spcPct val="115000"/>
                        </a:lnSpc>
                        <a:spcBef>
                          <a:spcPts val="0"/>
                        </a:spcBef>
                        <a:spcAft>
                          <a:spcPts val="0"/>
                        </a:spcAft>
                        <a:buClr>
                          <a:srgbClr val="000000"/>
                        </a:buClr>
                        <a:buSzPts val="1200"/>
                        <a:buFont typeface="Arial"/>
                        <a:buNone/>
                      </a:pPr>
                      <a:r>
                        <a:rPr b="1" lang="en-GB" sz="1200" u="none" cap="none" strike="noStrike">
                          <a:solidFill>
                            <a:schemeClr val="lt1"/>
                          </a:solidFill>
                          <a:latin typeface="Helvetica Neue"/>
                          <a:ea typeface="Helvetica Neue"/>
                          <a:cs typeface="Helvetica Neue"/>
                          <a:sym typeface="Helvetica Neue"/>
                        </a:rPr>
                        <a:t>Certificate IV or University Degree</a:t>
                      </a:r>
                      <a:endParaRPr b="1" sz="1200" u="none" cap="none" strike="noStrike">
                        <a:solidFill>
                          <a:schemeClr val="lt1"/>
                        </a:solidFill>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B7B7B7"/>
                    </a:solidFill>
                  </a:tcPr>
                </a:tc>
                <a:tc>
                  <a:txBody>
                    <a:bodyPr/>
                    <a:lstStyle/>
                    <a:p>
                      <a:pPr indent="0" lvl="0" marL="0" marR="0" rtl="0" algn="ctr">
                        <a:lnSpc>
                          <a:spcPct val="115000"/>
                        </a:lnSpc>
                        <a:spcBef>
                          <a:spcPts val="0"/>
                        </a:spcBef>
                        <a:spcAft>
                          <a:spcPts val="0"/>
                        </a:spcAft>
                        <a:buClr>
                          <a:srgbClr val="000000"/>
                        </a:buClr>
                        <a:buSzPts val="1200"/>
                        <a:buFont typeface="Arial"/>
                        <a:buNone/>
                      </a:pPr>
                      <a:r>
                        <a:rPr b="1" lang="en-GB" sz="1200" u="none" cap="none" strike="noStrike">
                          <a:solidFill>
                            <a:schemeClr val="lt1"/>
                          </a:solidFill>
                          <a:latin typeface="Helvetica Neue"/>
                          <a:ea typeface="Helvetica Neue"/>
                          <a:cs typeface="Helvetica Neue"/>
                          <a:sym typeface="Helvetica Neue"/>
                        </a:rPr>
                        <a:t>Future Employment</a:t>
                      </a:r>
                      <a:endParaRPr b="1" sz="1200" u="none" cap="none" strike="noStrike">
                        <a:solidFill>
                          <a:schemeClr val="lt1"/>
                        </a:solidFill>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B7B7B7"/>
                    </a:solidFill>
                  </a:tcPr>
                </a:tc>
              </a:tr>
              <a:tr h="643975">
                <a:tc>
                  <a:txBody>
                    <a:bodyPr/>
                    <a:lstStyle/>
                    <a:p>
                      <a:pPr indent="0" lvl="0" marL="0" marR="0" rtl="0" algn="ctr">
                        <a:lnSpc>
                          <a:spcPct val="115000"/>
                        </a:lnSpc>
                        <a:spcBef>
                          <a:spcPts val="0"/>
                        </a:spcBef>
                        <a:spcAft>
                          <a:spcPts val="0"/>
                        </a:spcAft>
                        <a:buClr>
                          <a:schemeClr val="dk1"/>
                        </a:buClr>
                        <a:buSzPts val="1100"/>
                        <a:buFont typeface="Arial"/>
                        <a:buNone/>
                      </a:pPr>
                      <a:r>
                        <a:rPr lang="en-GB" sz="800" u="none" cap="none" strike="noStrike">
                          <a:solidFill>
                            <a:schemeClr val="lt1"/>
                          </a:solidFill>
                          <a:latin typeface="Helvetica Neue"/>
                          <a:ea typeface="Helvetica Neue"/>
                          <a:cs typeface="Helvetica Neue"/>
                          <a:sym typeface="Helvetica Neue"/>
                        </a:rPr>
                        <a:t>Tourism</a:t>
                      </a:r>
                      <a:endParaRPr sz="800" u="none" cap="none" strike="noStrike">
                        <a:solidFill>
                          <a:schemeClr val="lt1"/>
                        </a:solidFill>
                        <a:latin typeface="Helvetica Neue"/>
                        <a:ea typeface="Helvetica Neue"/>
                        <a:cs typeface="Helvetica Neue"/>
                        <a:sym typeface="Helvetica Neue"/>
                      </a:endParaRPr>
                    </a:p>
                    <a:p>
                      <a:pPr indent="0" lvl="0" marL="0" marR="0" rtl="0" algn="ctr">
                        <a:lnSpc>
                          <a:spcPct val="115000"/>
                        </a:lnSpc>
                        <a:spcBef>
                          <a:spcPts val="0"/>
                        </a:spcBef>
                        <a:spcAft>
                          <a:spcPts val="0"/>
                        </a:spcAft>
                        <a:buClr>
                          <a:schemeClr val="dk1"/>
                        </a:buClr>
                        <a:buSzPts val="1100"/>
                        <a:buFont typeface="Arial"/>
                        <a:buNone/>
                      </a:pPr>
                      <a:r>
                        <a:rPr lang="en-GB" sz="800" u="none" cap="none" strike="noStrike">
                          <a:solidFill>
                            <a:schemeClr val="lt1"/>
                          </a:solidFill>
                          <a:latin typeface="Helvetica Neue"/>
                          <a:ea typeface="Helvetica Neue"/>
                          <a:cs typeface="Helvetica Neue"/>
                          <a:sym typeface="Helvetica Neue"/>
                        </a:rPr>
                        <a:t>Workplace Skills</a:t>
                      </a:r>
                      <a:endParaRPr sz="800" u="none" cap="none" strike="noStrike">
                        <a:solidFill>
                          <a:schemeClr val="lt1"/>
                        </a:solidFill>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chemeClr val="accent1"/>
                    </a:solidFill>
                  </a:tcPr>
                </a:tc>
                <a:tc>
                  <a:txBody>
                    <a:bodyPr/>
                    <a:lstStyle/>
                    <a:p>
                      <a:pPr indent="0" lvl="0" marL="0" marR="0" rtl="0" algn="ctr">
                        <a:lnSpc>
                          <a:spcPct val="115000"/>
                        </a:lnSpc>
                        <a:spcBef>
                          <a:spcPts val="0"/>
                        </a:spcBef>
                        <a:spcAft>
                          <a:spcPts val="0"/>
                        </a:spcAft>
                        <a:buClr>
                          <a:srgbClr val="000000"/>
                        </a:buClr>
                        <a:buSzPts val="800"/>
                        <a:buFont typeface="Arial"/>
                        <a:buNone/>
                      </a:pPr>
                      <a:r>
                        <a:rPr lang="en-GB" sz="800" u="none" cap="none" strike="noStrike">
                          <a:solidFill>
                            <a:schemeClr val="lt1"/>
                          </a:solidFill>
                          <a:latin typeface="Helvetica Neue"/>
                          <a:ea typeface="Helvetica Neue"/>
                          <a:cs typeface="Helvetica Neue"/>
                          <a:sym typeface="Helvetica Neue"/>
                        </a:rPr>
                        <a:t>Business</a:t>
                      </a:r>
                      <a:endParaRPr sz="800" u="none" cap="none" strike="noStrike">
                        <a:solidFill>
                          <a:schemeClr val="lt1"/>
                        </a:solidFill>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chemeClr val="accent1"/>
                    </a:solidFill>
                  </a:tcPr>
                </a:tc>
                <a:tc>
                  <a:txBody>
                    <a:bodyPr/>
                    <a:lstStyle/>
                    <a:p>
                      <a:pPr indent="0" lvl="0" marL="0" marR="0" rtl="0" algn="ctr">
                        <a:lnSpc>
                          <a:spcPct val="115000"/>
                        </a:lnSpc>
                        <a:spcBef>
                          <a:spcPts val="0"/>
                        </a:spcBef>
                        <a:spcAft>
                          <a:spcPts val="0"/>
                        </a:spcAft>
                        <a:buClr>
                          <a:srgbClr val="000000"/>
                        </a:buClr>
                        <a:buSzPts val="800"/>
                        <a:buFont typeface="Arial"/>
                        <a:buNone/>
                      </a:pPr>
                      <a:r>
                        <a:rPr lang="en-GB" sz="800" u="none" cap="none" strike="noStrike">
                          <a:solidFill>
                            <a:schemeClr val="lt1"/>
                          </a:solidFill>
                          <a:latin typeface="Helvetica Neue"/>
                          <a:ea typeface="Helvetica Neue"/>
                          <a:cs typeface="Helvetica Neue"/>
                          <a:sym typeface="Helvetica Neue"/>
                        </a:rPr>
                        <a:t>Administration Assistant, Customer service officer</a:t>
                      </a:r>
                      <a:endParaRPr sz="800" u="none" cap="none" strike="noStrike">
                        <a:solidFill>
                          <a:schemeClr val="lt1"/>
                        </a:solidFill>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B7B7B7"/>
                    </a:solidFill>
                  </a:tcPr>
                </a:tc>
                <a:tc>
                  <a:txBody>
                    <a:bodyPr/>
                    <a:lstStyle/>
                    <a:p>
                      <a:pPr indent="0" lvl="0" marL="0" marR="0" rtl="0" algn="ctr">
                        <a:lnSpc>
                          <a:spcPct val="115000"/>
                        </a:lnSpc>
                        <a:spcBef>
                          <a:spcPts val="0"/>
                        </a:spcBef>
                        <a:spcAft>
                          <a:spcPts val="0"/>
                        </a:spcAft>
                        <a:buClr>
                          <a:srgbClr val="000000"/>
                        </a:buClr>
                        <a:buSzPts val="800"/>
                        <a:buFont typeface="Arial"/>
                        <a:buNone/>
                      </a:pPr>
                      <a:r>
                        <a:rPr lang="en-GB" sz="800" u="none" cap="none" strike="noStrike">
                          <a:solidFill>
                            <a:schemeClr val="lt1"/>
                          </a:solidFill>
                          <a:latin typeface="Helvetica Neue"/>
                          <a:ea typeface="Helvetica Neue"/>
                          <a:cs typeface="Helvetica Neue"/>
                          <a:sym typeface="Helvetica Neue"/>
                        </a:rPr>
                        <a:t>Certificate IV or Bachelor of Business</a:t>
                      </a:r>
                      <a:endParaRPr sz="800" u="none" cap="none" strike="noStrike">
                        <a:solidFill>
                          <a:schemeClr val="lt1"/>
                        </a:solidFill>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B7B7B7"/>
                    </a:solidFill>
                  </a:tcPr>
                </a:tc>
                <a:tc>
                  <a:txBody>
                    <a:bodyPr/>
                    <a:lstStyle/>
                    <a:p>
                      <a:pPr indent="0" lvl="0" marL="0" marR="0" rtl="0" algn="ctr">
                        <a:lnSpc>
                          <a:spcPct val="115000"/>
                        </a:lnSpc>
                        <a:spcBef>
                          <a:spcPts val="0"/>
                        </a:spcBef>
                        <a:spcAft>
                          <a:spcPts val="0"/>
                        </a:spcAft>
                        <a:buClr>
                          <a:srgbClr val="000000"/>
                        </a:buClr>
                        <a:buSzPts val="800"/>
                        <a:buFont typeface="Arial"/>
                        <a:buNone/>
                      </a:pPr>
                      <a:r>
                        <a:rPr lang="en-GB" sz="800" u="none" cap="none" strike="noStrike">
                          <a:solidFill>
                            <a:schemeClr val="lt1"/>
                          </a:solidFill>
                          <a:latin typeface="Helvetica Neue"/>
                          <a:ea typeface="Helvetica Neue"/>
                          <a:cs typeface="Helvetica Neue"/>
                          <a:sym typeface="Helvetica Neue"/>
                        </a:rPr>
                        <a:t>Business owner or Manager,  Marketing Manager, Accountant</a:t>
                      </a:r>
                      <a:endParaRPr sz="800" u="none" cap="none" strike="noStrike">
                        <a:solidFill>
                          <a:schemeClr val="lt1"/>
                        </a:solidFill>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B7B7B7"/>
                    </a:solidFill>
                  </a:tcPr>
                </a:tc>
              </a:tr>
            </a:tbl>
          </a:graphicData>
        </a:graphic>
      </p:graphicFrame>
      <p:sp>
        <p:nvSpPr>
          <p:cNvPr id="566" name="Google Shape;566;p47"/>
          <p:cNvSpPr/>
          <p:nvPr/>
        </p:nvSpPr>
        <p:spPr>
          <a:xfrm flipH="1">
            <a:off x="614495" y="2165988"/>
            <a:ext cx="1738800" cy="142800"/>
          </a:xfrm>
          <a:prstGeom prst="parallelogram">
            <a:avLst>
              <a:gd fmla="val 96952" name="adj"/>
            </a:avLst>
          </a:prstGeom>
          <a:solidFill>
            <a:srgbClr val="FF99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rPr b="0" i="0" lang="en-GB" sz="1900" u="none" cap="none" strike="noStrike">
                <a:solidFill>
                  <a:srgbClr val="000000"/>
                </a:solidFill>
                <a:latin typeface="Arial"/>
                <a:ea typeface="Arial"/>
                <a:cs typeface="Arial"/>
                <a:sym typeface="Arial"/>
              </a:rPr>
              <a:t>  </a:t>
            </a:r>
            <a:endParaRPr b="0" i="0" sz="1900" u="none" cap="none" strike="noStrike">
              <a:solidFill>
                <a:srgbClr val="000000"/>
              </a:solidFill>
              <a:latin typeface="Arial"/>
              <a:ea typeface="Arial"/>
              <a:cs typeface="Arial"/>
              <a:sym typeface="Arial"/>
            </a:endParaRPr>
          </a:p>
        </p:txBody>
      </p:sp>
      <p:sp>
        <p:nvSpPr>
          <p:cNvPr id="567" name="Google Shape;567;p47"/>
          <p:cNvSpPr/>
          <p:nvPr/>
        </p:nvSpPr>
        <p:spPr>
          <a:xfrm>
            <a:off x="614722" y="2319198"/>
            <a:ext cx="1738800" cy="142800"/>
          </a:xfrm>
          <a:prstGeom prst="parallelogram">
            <a:avLst>
              <a:gd fmla="val 96952" name="adj"/>
            </a:avLst>
          </a:prstGeom>
          <a:solidFill>
            <a:srgbClr val="FCE5CD"/>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8" name="Google Shape;568;p47"/>
          <p:cNvSpPr/>
          <p:nvPr/>
        </p:nvSpPr>
        <p:spPr>
          <a:xfrm flipH="1">
            <a:off x="2225157" y="2165999"/>
            <a:ext cx="1738800" cy="142800"/>
          </a:xfrm>
          <a:prstGeom prst="parallelogram">
            <a:avLst>
              <a:gd fmla="val 96952" name="adj"/>
            </a:avLst>
          </a:prstGeom>
          <a:solidFill>
            <a:srgbClr val="FF99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rPr b="0" i="0" lang="en-GB" sz="1900" u="none" cap="none" strike="noStrike">
                <a:solidFill>
                  <a:srgbClr val="000000"/>
                </a:solidFill>
                <a:latin typeface="Arial"/>
                <a:ea typeface="Arial"/>
                <a:cs typeface="Arial"/>
                <a:sym typeface="Arial"/>
              </a:rPr>
              <a:t>  </a:t>
            </a:r>
            <a:endParaRPr b="0" i="0" sz="1900" u="none" cap="none" strike="noStrike">
              <a:solidFill>
                <a:srgbClr val="000000"/>
              </a:solidFill>
              <a:latin typeface="Arial"/>
              <a:ea typeface="Arial"/>
              <a:cs typeface="Arial"/>
              <a:sym typeface="Arial"/>
            </a:endParaRPr>
          </a:p>
        </p:txBody>
      </p:sp>
      <p:sp>
        <p:nvSpPr>
          <p:cNvPr id="569" name="Google Shape;569;p47"/>
          <p:cNvSpPr/>
          <p:nvPr/>
        </p:nvSpPr>
        <p:spPr>
          <a:xfrm>
            <a:off x="2225376" y="2319211"/>
            <a:ext cx="1738800" cy="142800"/>
          </a:xfrm>
          <a:prstGeom prst="parallelogram">
            <a:avLst>
              <a:gd fmla="val 96952" name="adj"/>
            </a:avLst>
          </a:prstGeom>
          <a:solidFill>
            <a:srgbClr val="FCE5CD"/>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0" name="Google Shape;570;p47"/>
          <p:cNvSpPr/>
          <p:nvPr/>
        </p:nvSpPr>
        <p:spPr>
          <a:xfrm flipH="1">
            <a:off x="3833183" y="2166000"/>
            <a:ext cx="1738800" cy="142800"/>
          </a:xfrm>
          <a:prstGeom prst="parallelogram">
            <a:avLst>
              <a:gd fmla="val 96952" name="adj"/>
            </a:avLst>
          </a:prstGeom>
          <a:solidFill>
            <a:srgbClr val="C2C2C2"/>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rPr b="0" i="0" lang="en-GB" sz="1900" u="none" cap="none" strike="noStrike">
                <a:solidFill>
                  <a:srgbClr val="000000"/>
                </a:solidFill>
                <a:latin typeface="Arial"/>
                <a:ea typeface="Arial"/>
                <a:cs typeface="Arial"/>
                <a:sym typeface="Arial"/>
              </a:rPr>
              <a:t>  </a:t>
            </a:r>
            <a:endParaRPr b="0" i="0" sz="1900" u="none" cap="none" strike="noStrike">
              <a:solidFill>
                <a:srgbClr val="000000"/>
              </a:solidFill>
              <a:latin typeface="Arial"/>
              <a:ea typeface="Arial"/>
              <a:cs typeface="Arial"/>
              <a:sym typeface="Arial"/>
            </a:endParaRPr>
          </a:p>
        </p:txBody>
      </p:sp>
      <p:sp>
        <p:nvSpPr>
          <p:cNvPr id="571" name="Google Shape;571;p47"/>
          <p:cNvSpPr/>
          <p:nvPr/>
        </p:nvSpPr>
        <p:spPr>
          <a:xfrm>
            <a:off x="3833402" y="2319211"/>
            <a:ext cx="1738800" cy="142800"/>
          </a:xfrm>
          <a:prstGeom prst="parallelogram">
            <a:avLst>
              <a:gd fmla="val 96952" name="adj"/>
            </a:avLst>
          </a:prstGeom>
          <a:solidFill>
            <a:srgbClr val="EFEFE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2" name="Google Shape;572;p47"/>
          <p:cNvSpPr/>
          <p:nvPr/>
        </p:nvSpPr>
        <p:spPr>
          <a:xfrm flipH="1">
            <a:off x="5444059" y="2165999"/>
            <a:ext cx="1738800" cy="142800"/>
          </a:xfrm>
          <a:prstGeom prst="parallelogram">
            <a:avLst>
              <a:gd fmla="val 96952" name="adj"/>
            </a:avLst>
          </a:prstGeom>
          <a:solidFill>
            <a:srgbClr val="C2C2C2"/>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rPr b="0" i="0" lang="en-GB" sz="1900" u="none" cap="none" strike="noStrike">
                <a:solidFill>
                  <a:srgbClr val="000000"/>
                </a:solidFill>
                <a:latin typeface="Arial"/>
                <a:ea typeface="Arial"/>
                <a:cs typeface="Arial"/>
                <a:sym typeface="Arial"/>
              </a:rPr>
              <a:t>  </a:t>
            </a:r>
            <a:endParaRPr b="0" i="0" sz="1900" u="none" cap="none" strike="noStrike">
              <a:solidFill>
                <a:srgbClr val="000000"/>
              </a:solidFill>
              <a:latin typeface="Arial"/>
              <a:ea typeface="Arial"/>
              <a:cs typeface="Arial"/>
              <a:sym typeface="Arial"/>
            </a:endParaRPr>
          </a:p>
        </p:txBody>
      </p:sp>
      <p:sp>
        <p:nvSpPr>
          <p:cNvPr id="573" name="Google Shape;573;p47"/>
          <p:cNvSpPr/>
          <p:nvPr/>
        </p:nvSpPr>
        <p:spPr>
          <a:xfrm>
            <a:off x="5444277" y="2319211"/>
            <a:ext cx="1738800" cy="142800"/>
          </a:xfrm>
          <a:prstGeom prst="parallelogram">
            <a:avLst>
              <a:gd fmla="val 96952" name="adj"/>
            </a:avLst>
          </a:prstGeom>
          <a:solidFill>
            <a:srgbClr val="EFEFE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4" name="Google Shape;574;p47"/>
          <p:cNvSpPr/>
          <p:nvPr/>
        </p:nvSpPr>
        <p:spPr>
          <a:xfrm flipH="1">
            <a:off x="7052086" y="2166000"/>
            <a:ext cx="1738800" cy="142800"/>
          </a:xfrm>
          <a:prstGeom prst="parallelogram">
            <a:avLst>
              <a:gd fmla="val 96952" name="adj"/>
            </a:avLst>
          </a:prstGeom>
          <a:solidFill>
            <a:srgbClr val="C2C2C2"/>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rPr b="0" i="0" lang="en-GB" sz="1900" u="none" cap="none" strike="noStrike">
                <a:solidFill>
                  <a:srgbClr val="000000"/>
                </a:solidFill>
                <a:latin typeface="Arial"/>
                <a:ea typeface="Arial"/>
                <a:cs typeface="Arial"/>
                <a:sym typeface="Arial"/>
              </a:rPr>
              <a:t>  </a:t>
            </a:r>
            <a:endParaRPr b="0" i="0" sz="1900" u="none" cap="none" strike="noStrike">
              <a:solidFill>
                <a:srgbClr val="000000"/>
              </a:solidFill>
              <a:latin typeface="Arial"/>
              <a:ea typeface="Arial"/>
              <a:cs typeface="Arial"/>
              <a:sym typeface="Arial"/>
            </a:endParaRPr>
          </a:p>
        </p:txBody>
      </p:sp>
      <p:sp>
        <p:nvSpPr>
          <p:cNvPr id="575" name="Google Shape;575;p47"/>
          <p:cNvSpPr/>
          <p:nvPr/>
        </p:nvSpPr>
        <p:spPr>
          <a:xfrm>
            <a:off x="7052305" y="2319211"/>
            <a:ext cx="1738800" cy="142800"/>
          </a:xfrm>
          <a:prstGeom prst="parallelogram">
            <a:avLst>
              <a:gd fmla="val 96952" name="adj"/>
            </a:avLst>
          </a:prstGeom>
          <a:solidFill>
            <a:srgbClr val="EFEFE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6" name="Google Shape;576;p47"/>
          <p:cNvSpPr txBox="1"/>
          <p:nvPr/>
        </p:nvSpPr>
        <p:spPr>
          <a:xfrm>
            <a:off x="1028374" y="1716538"/>
            <a:ext cx="760200" cy="240300"/>
          </a:xfrm>
          <a:prstGeom prst="rect">
            <a:avLst/>
          </a:prstGeom>
          <a:noFill/>
          <a:ln>
            <a:noFill/>
          </a:ln>
        </p:spPr>
        <p:txBody>
          <a:bodyPr anchorCtr="0" anchor="t" bIns="121900" lIns="121900" spcFirstLastPara="1" rIns="121900" wrap="square" tIns="121900">
            <a:noAutofit/>
          </a:bodyPr>
          <a:lstStyle/>
          <a:p>
            <a:pPr indent="0" lvl="0" marL="0" marR="0" rtl="0" algn="r">
              <a:lnSpc>
                <a:spcPct val="100000"/>
              </a:lnSpc>
              <a:spcBef>
                <a:spcPts val="0"/>
              </a:spcBef>
              <a:spcAft>
                <a:spcPts val="0"/>
              </a:spcAft>
              <a:buClr>
                <a:srgbClr val="000000"/>
              </a:buClr>
              <a:buSzPts val="1100"/>
              <a:buFont typeface="Arial"/>
              <a:buNone/>
            </a:pPr>
            <a:r>
              <a:rPr b="1" i="0" lang="en-GB" sz="900" u="none" cap="none" strike="noStrike">
                <a:solidFill>
                  <a:schemeClr val="lt1"/>
                </a:solidFill>
                <a:latin typeface="Helvetica Neue"/>
                <a:ea typeface="Helvetica Neue"/>
                <a:cs typeface="Helvetica Neue"/>
                <a:sym typeface="Helvetica Neue"/>
              </a:rPr>
              <a:t>Year 10</a:t>
            </a:r>
            <a:endParaRPr b="1" i="0" sz="900" u="none" cap="none" strike="noStrike">
              <a:solidFill>
                <a:schemeClr val="lt1"/>
              </a:solidFill>
              <a:latin typeface="Helvetica Neue"/>
              <a:ea typeface="Helvetica Neue"/>
              <a:cs typeface="Helvetica Neue"/>
              <a:sym typeface="Helvetica Neue"/>
            </a:endParaRPr>
          </a:p>
        </p:txBody>
      </p:sp>
      <p:sp>
        <p:nvSpPr>
          <p:cNvPr id="577" name="Google Shape;577;p47"/>
          <p:cNvSpPr txBox="1"/>
          <p:nvPr/>
        </p:nvSpPr>
        <p:spPr>
          <a:xfrm>
            <a:off x="2463768" y="1716549"/>
            <a:ext cx="1014900" cy="240300"/>
          </a:xfrm>
          <a:prstGeom prst="rect">
            <a:avLst/>
          </a:prstGeom>
          <a:noFill/>
          <a:ln>
            <a:noFill/>
          </a:ln>
        </p:spPr>
        <p:txBody>
          <a:bodyPr anchorCtr="0" anchor="t" bIns="121900" lIns="121900" spcFirstLastPara="1" rIns="121900" wrap="square" tIns="121900">
            <a:noAutofit/>
          </a:bodyPr>
          <a:lstStyle/>
          <a:p>
            <a:pPr indent="0" lvl="0" marL="0" marR="0" rtl="0" algn="r">
              <a:lnSpc>
                <a:spcPct val="100000"/>
              </a:lnSpc>
              <a:spcBef>
                <a:spcPts val="0"/>
              </a:spcBef>
              <a:spcAft>
                <a:spcPts val="0"/>
              </a:spcAft>
              <a:buClr>
                <a:srgbClr val="000000"/>
              </a:buClr>
              <a:buSzPts val="1100"/>
              <a:buFont typeface="Arial"/>
              <a:buNone/>
            </a:pPr>
            <a:r>
              <a:rPr b="1" i="0" lang="en-GB" sz="900" u="none" cap="none" strike="noStrike">
                <a:solidFill>
                  <a:schemeClr val="lt1"/>
                </a:solidFill>
                <a:latin typeface="Helvetica Neue"/>
                <a:ea typeface="Helvetica Neue"/>
                <a:cs typeface="Helvetica Neue"/>
                <a:sym typeface="Helvetica Neue"/>
              </a:rPr>
              <a:t>Year 11 &amp; 12</a:t>
            </a:r>
            <a:endParaRPr b="1" i="0" sz="900" u="none" cap="none" strike="noStrike">
              <a:solidFill>
                <a:schemeClr val="lt1"/>
              </a:solidFill>
              <a:latin typeface="Helvetica Neue"/>
              <a:ea typeface="Helvetica Neue"/>
              <a:cs typeface="Helvetica Neue"/>
              <a:sym typeface="Helvetica Neue"/>
            </a:endParaRPr>
          </a:p>
        </p:txBody>
      </p:sp>
      <p:sp>
        <p:nvSpPr>
          <p:cNvPr id="578" name="Google Shape;578;p47"/>
          <p:cNvSpPr txBox="1"/>
          <p:nvPr/>
        </p:nvSpPr>
        <p:spPr>
          <a:xfrm>
            <a:off x="3909387" y="1564736"/>
            <a:ext cx="1414200" cy="392100"/>
          </a:xfrm>
          <a:prstGeom prst="rect">
            <a:avLst/>
          </a:prstGeom>
          <a:noFill/>
          <a:ln>
            <a:noFill/>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100"/>
              <a:buFont typeface="Arial"/>
              <a:buNone/>
            </a:pPr>
            <a:r>
              <a:rPr b="1" i="0" lang="en-GB" sz="900" u="none" cap="none" strike="noStrike">
                <a:solidFill>
                  <a:schemeClr val="lt1"/>
                </a:solidFill>
                <a:latin typeface="Helvetica Neue"/>
                <a:ea typeface="Helvetica Neue"/>
                <a:cs typeface="Helvetica Neue"/>
                <a:sym typeface="Helvetica Neue"/>
              </a:rPr>
              <a:t>Direct opportunities upon completion</a:t>
            </a:r>
            <a:endParaRPr b="1" i="0" sz="900" u="none" cap="none" strike="noStrike">
              <a:solidFill>
                <a:schemeClr val="lt1"/>
              </a:solidFill>
              <a:latin typeface="Helvetica Neue"/>
              <a:ea typeface="Helvetica Neue"/>
              <a:cs typeface="Helvetica Neue"/>
              <a:sym typeface="Helvetica Neue"/>
            </a:endParaRPr>
          </a:p>
        </p:txBody>
      </p:sp>
      <p:sp>
        <p:nvSpPr>
          <p:cNvPr id="579" name="Google Shape;579;p47"/>
          <p:cNvSpPr txBox="1"/>
          <p:nvPr/>
        </p:nvSpPr>
        <p:spPr>
          <a:xfrm>
            <a:off x="5571979" y="1716528"/>
            <a:ext cx="1284300" cy="240300"/>
          </a:xfrm>
          <a:prstGeom prst="rect">
            <a:avLst/>
          </a:prstGeom>
          <a:noFill/>
          <a:ln>
            <a:noFill/>
          </a:ln>
        </p:spPr>
        <p:txBody>
          <a:bodyPr anchorCtr="0" anchor="t" bIns="121900" lIns="121900" spcFirstLastPara="1" rIns="121900" wrap="square" tIns="121900">
            <a:noAutofit/>
          </a:bodyPr>
          <a:lstStyle/>
          <a:p>
            <a:pPr indent="0" lvl="0" marL="0" marR="0" rtl="0" algn="r">
              <a:lnSpc>
                <a:spcPct val="100000"/>
              </a:lnSpc>
              <a:spcBef>
                <a:spcPts val="0"/>
              </a:spcBef>
              <a:spcAft>
                <a:spcPts val="0"/>
              </a:spcAft>
              <a:buClr>
                <a:srgbClr val="000000"/>
              </a:buClr>
              <a:buSzPts val="1100"/>
              <a:buFont typeface="Arial"/>
              <a:buNone/>
            </a:pPr>
            <a:r>
              <a:rPr b="1" i="0" lang="en-GB" sz="900" u="none" cap="none" strike="noStrike">
                <a:solidFill>
                  <a:schemeClr val="lt1"/>
                </a:solidFill>
                <a:latin typeface="Helvetica Neue"/>
                <a:ea typeface="Helvetica Neue"/>
                <a:cs typeface="Helvetica Neue"/>
                <a:sym typeface="Helvetica Neue"/>
              </a:rPr>
              <a:t>Tertiary Pathway</a:t>
            </a:r>
            <a:endParaRPr b="1" i="0" sz="900" u="none" cap="none" strike="noStrike">
              <a:solidFill>
                <a:schemeClr val="lt1"/>
              </a:solidFill>
              <a:latin typeface="Helvetica Neue"/>
              <a:ea typeface="Helvetica Neue"/>
              <a:cs typeface="Helvetica Neue"/>
              <a:sym typeface="Helvetica Neue"/>
            </a:endParaRPr>
          </a:p>
        </p:txBody>
      </p:sp>
      <p:sp>
        <p:nvSpPr>
          <p:cNvPr id="580" name="Google Shape;580;p47"/>
          <p:cNvSpPr txBox="1"/>
          <p:nvPr/>
        </p:nvSpPr>
        <p:spPr>
          <a:xfrm>
            <a:off x="6811798" y="1716538"/>
            <a:ext cx="1705200" cy="240300"/>
          </a:xfrm>
          <a:prstGeom prst="rect">
            <a:avLst/>
          </a:prstGeom>
          <a:noFill/>
          <a:ln>
            <a:noFill/>
          </a:ln>
        </p:spPr>
        <p:txBody>
          <a:bodyPr anchorCtr="0" anchor="t" bIns="121900" lIns="121900" spcFirstLastPara="1" rIns="121900" wrap="square" tIns="121900">
            <a:noAutofit/>
          </a:bodyPr>
          <a:lstStyle/>
          <a:p>
            <a:pPr indent="0" lvl="0" marL="0" marR="0" rtl="0" algn="r">
              <a:lnSpc>
                <a:spcPct val="100000"/>
              </a:lnSpc>
              <a:spcBef>
                <a:spcPts val="0"/>
              </a:spcBef>
              <a:spcAft>
                <a:spcPts val="0"/>
              </a:spcAft>
              <a:buClr>
                <a:srgbClr val="000000"/>
              </a:buClr>
              <a:buSzPts val="1100"/>
              <a:buFont typeface="Arial"/>
              <a:buNone/>
            </a:pPr>
            <a:r>
              <a:rPr b="1" i="0" lang="en-GB" sz="900" u="none" cap="none" strike="noStrike">
                <a:solidFill>
                  <a:schemeClr val="lt1"/>
                </a:solidFill>
                <a:latin typeface="Helvetica Neue"/>
                <a:ea typeface="Helvetica Neue"/>
                <a:cs typeface="Helvetica Neue"/>
                <a:sym typeface="Helvetica Neue"/>
              </a:rPr>
              <a:t>Career Outcomes</a:t>
            </a:r>
            <a:endParaRPr b="1" i="0" sz="900" u="none" cap="none" strike="noStrike">
              <a:solidFill>
                <a:schemeClr val="lt1"/>
              </a:solidFill>
              <a:latin typeface="Helvetica Neue"/>
              <a:ea typeface="Helvetica Neue"/>
              <a:cs typeface="Helvetica Neue"/>
              <a:sym typeface="Helvetica Neue"/>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4" name="Shape 584"/>
        <p:cNvGrpSpPr/>
        <p:nvPr/>
      </p:nvGrpSpPr>
      <p:grpSpPr>
        <a:xfrm>
          <a:off x="0" y="0"/>
          <a:ext cx="0" cy="0"/>
          <a:chOff x="0" y="0"/>
          <a:chExt cx="0" cy="0"/>
        </a:xfrm>
      </p:grpSpPr>
      <p:pic>
        <p:nvPicPr>
          <p:cNvPr id="585" name="Google Shape;585;p48"/>
          <p:cNvPicPr preferRelativeResize="0"/>
          <p:nvPr/>
        </p:nvPicPr>
        <p:blipFill rotWithShape="1">
          <a:blip r:embed="rId3">
            <a:alphaModFix/>
          </a:blip>
          <a:srcRect b="0" l="0" r="0" t="0"/>
          <a:stretch/>
        </p:blipFill>
        <p:spPr>
          <a:xfrm>
            <a:off x="0" y="0"/>
            <a:ext cx="4572000" cy="5143500"/>
          </a:xfrm>
          <a:prstGeom prst="rect">
            <a:avLst/>
          </a:prstGeom>
          <a:noFill/>
          <a:ln>
            <a:noFill/>
          </a:ln>
        </p:spPr>
      </p:pic>
      <p:pic>
        <p:nvPicPr>
          <p:cNvPr id="586" name="Google Shape;586;p48"/>
          <p:cNvPicPr preferRelativeResize="0"/>
          <p:nvPr/>
        </p:nvPicPr>
        <p:blipFill rotWithShape="1">
          <a:blip r:embed="rId4">
            <a:alphaModFix/>
          </a:blip>
          <a:srcRect b="0" l="0" r="0" t="0"/>
          <a:stretch/>
        </p:blipFill>
        <p:spPr>
          <a:xfrm>
            <a:off x="202300" y="4645526"/>
            <a:ext cx="888525" cy="324225"/>
          </a:xfrm>
          <a:prstGeom prst="rect">
            <a:avLst/>
          </a:prstGeom>
          <a:noFill/>
          <a:ln>
            <a:noFill/>
          </a:ln>
        </p:spPr>
      </p:pic>
      <p:sp>
        <p:nvSpPr>
          <p:cNvPr id="587" name="Google Shape;587;p48"/>
          <p:cNvSpPr txBox="1"/>
          <p:nvPr>
            <p:ph type="title"/>
          </p:nvPr>
        </p:nvSpPr>
        <p:spPr>
          <a:xfrm>
            <a:off x="657300" y="1579475"/>
            <a:ext cx="3402600" cy="1817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4400"/>
              <a:buNone/>
            </a:pPr>
            <a:r>
              <a:rPr b="1" lang="en-GB" sz="1900">
                <a:solidFill>
                  <a:schemeClr val="lt1"/>
                </a:solidFill>
              </a:rPr>
              <a:t>For more information on any of our Binnacle Training Certificate Courses please visit our website (or scan the QR Code):</a:t>
            </a:r>
            <a:endParaRPr b="1" sz="1679">
              <a:solidFill>
                <a:schemeClr val="lt1"/>
              </a:solidFill>
            </a:endParaRPr>
          </a:p>
        </p:txBody>
      </p:sp>
      <p:pic>
        <p:nvPicPr>
          <p:cNvPr id="588" name="Google Shape;588;p48"/>
          <p:cNvPicPr preferRelativeResize="0"/>
          <p:nvPr/>
        </p:nvPicPr>
        <p:blipFill rotWithShape="1">
          <a:blip r:embed="rId5">
            <a:alphaModFix/>
          </a:blip>
          <a:srcRect b="0" l="0" r="0" t="0"/>
          <a:stretch/>
        </p:blipFill>
        <p:spPr>
          <a:xfrm>
            <a:off x="5396325" y="1009687"/>
            <a:ext cx="3124125" cy="3124125"/>
          </a:xfrm>
          <a:prstGeom prst="rect">
            <a:avLst/>
          </a:prstGeom>
          <a:noFill/>
          <a:ln>
            <a:noFill/>
          </a:ln>
        </p:spPr>
      </p:pic>
      <p:sp>
        <p:nvSpPr>
          <p:cNvPr id="589" name="Google Shape;589;p48"/>
          <p:cNvSpPr txBox="1"/>
          <p:nvPr/>
        </p:nvSpPr>
        <p:spPr>
          <a:xfrm>
            <a:off x="5090437" y="4133800"/>
            <a:ext cx="3735900" cy="338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rial"/>
              <a:buNone/>
            </a:pPr>
            <a:r>
              <a:rPr b="0" i="0" lang="en-GB" sz="1000" u="none" cap="none" strike="noStrike">
                <a:solidFill>
                  <a:srgbClr val="1D488A"/>
                </a:solidFill>
                <a:uFill>
                  <a:noFill/>
                </a:uFill>
                <a:latin typeface="Helvetica Neue"/>
                <a:ea typeface="Helvetica Neue"/>
                <a:cs typeface="Helvetica Neue"/>
                <a:sym typeface="Helvetica Neue"/>
                <a:hlinkClick r:id="rId6">
                  <a:extLst>
                    <a:ext uri="{A12FA001-AC4F-418D-AE19-62706E023703}">
                      <ahyp:hlinkClr val="tx"/>
                    </a:ext>
                  </a:extLst>
                </a:hlinkClick>
              </a:rPr>
              <a:t>binnacletraining.com.au/for-schools/programs</a:t>
            </a:r>
            <a:endParaRPr b="0" i="0" sz="1000" u="none" cap="none" strike="noStrike">
              <a:solidFill>
                <a:srgbClr val="1D488A"/>
              </a:solidFill>
              <a:latin typeface="Helvetica Neue"/>
              <a:ea typeface="Helvetica Neue"/>
              <a:cs typeface="Helvetica Neue"/>
              <a:sym typeface="Helvetica Neue"/>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93" name="Shape 593"/>
        <p:cNvGrpSpPr/>
        <p:nvPr/>
      </p:nvGrpSpPr>
      <p:grpSpPr>
        <a:xfrm>
          <a:off x="0" y="0"/>
          <a:ext cx="0" cy="0"/>
          <a:chOff x="0" y="0"/>
          <a:chExt cx="0" cy="0"/>
        </a:xfrm>
      </p:grpSpPr>
      <p:pic>
        <p:nvPicPr>
          <p:cNvPr id="594" name="Google Shape;594;p49"/>
          <p:cNvPicPr preferRelativeResize="0"/>
          <p:nvPr/>
        </p:nvPicPr>
        <p:blipFill rotWithShape="1">
          <a:blip r:embed="rId4">
            <a:alphaModFix/>
          </a:blip>
          <a:srcRect b="0" l="0" r="0" t="0"/>
          <a:stretch/>
        </p:blipFill>
        <p:spPr>
          <a:xfrm>
            <a:off x="3622874" y="521850"/>
            <a:ext cx="1898212" cy="692700"/>
          </a:xfrm>
          <a:prstGeom prst="rect">
            <a:avLst/>
          </a:prstGeom>
          <a:noFill/>
          <a:ln>
            <a:noFill/>
          </a:ln>
        </p:spPr>
      </p:pic>
      <p:sp>
        <p:nvSpPr>
          <p:cNvPr id="595" name="Google Shape;595;p49"/>
          <p:cNvSpPr txBox="1"/>
          <p:nvPr/>
        </p:nvSpPr>
        <p:spPr>
          <a:xfrm>
            <a:off x="2629952" y="3306104"/>
            <a:ext cx="3884100" cy="1112700"/>
          </a:xfrm>
          <a:prstGeom prst="rect">
            <a:avLst/>
          </a:prstGeom>
          <a:noFill/>
          <a:ln>
            <a:noFill/>
          </a:ln>
        </p:spPr>
        <p:txBody>
          <a:bodyPr anchorCtr="0" anchor="t" bIns="121900" lIns="121900" spcFirstLastPara="1" rIns="121900" wrap="square" tIns="121900">
            <a:spAutoFit/>
          </a:bodyPr>
          <a:lstStyle/>
          <a:p>
            <a:pPr indent="0" lvl="0" marL="0" marR="0" rtl="0" algn="ctr">
              <a:lnSpc>
                <a:spcPct val="100000"/>
              </a:lnSpc>
              <a:spcBef>
                <a:spcPts val="0"/>
              </a:spcBef>
              <a:spcAft>
                <a:spcPts val="0"/>
              </a:spcAft>
              <a:buClr>
                <a:srgbClr val="000000"/>
              </a:buClr>
              <a:buSzPts val="1500"/>
              <a:buFont typeface="Arial"/>
              <a:buNone/>
            </a:pPr>
            <a:r>
              <a:rPr b="1" i="0" lang="en-GB" sz="1600" u="none" cap="none" strike="noStrike">
                <a:solidFill>
                  <a:srgbClr val="FFFFFF"/>
                </a:solidFill>
                <a:latin typeface="Helvetica Neue"/>
                <a:ea typeface="Helvetica Neue"/>
                <a:cs typeface="Helvetica Neue"/>
                <a:sym typeface="Helvetica Neue"/>
              </a:rPr>
              <a:t>HAVE A QUESTION?</a:t>
            </a:r>
            <a:endParaRPr b="1" i="0" sz="1600" u="none" cap="none" strike="noStrike">
              <a:solidFill>
                <a:srgbClr val="FFFFFF"/>
              </a:solidFill>
              <a:latin typeface="Helvetica Neue"/>
              <a:ea typeface="Helvetica Neue"/>
              <a:cs typeface="Helvetica Neue"/>
              <a:sym typeface="Helvetica Neue"/>
            </a:endParaRPr>
          </a:p>
          <a:p>
            <a:pPr indent="0" lvl="0" marL="0" marR="0" rtl="0" algn="ctr">
              <a:lnSpc>
                <a:spcPct val="115000"/>
              </a:lnSpc>
              <a:spcBef>
                <a:spcPts val="0"/>
              </a:spcBef>
              <a:spcAft>
                <a:spcPts val="0"/>
              </a:spcAft>
              <a:buClr>
                <a:srgbClr val="000000"/>
              </a:buClr>
              <a:buSzPts val="800"/>
              <a:buFont typeface="Arial"/>
              <a:buNone/>
            </a:pPr>
            <a:r>
              <a:t/>
            </a:r>
            <a:endParaRPr b="1" i="0" sz="400" u="none" cap="none" strike="noStrike">
              <a:solidFill>
                <a:srgbClr val="FFFFFF"/>
              </a:solidFill>
              <a:latin typeface="Helvetica Neue"/>
              <a:ea typeface="Helvetica Neue"/>
              <a:cs typeface="Helvetica Neue"/>
              <a:sym typeface="Helvetica Neue"/>
            </a:endParaRPr>
          </a:p>
          <a:p>
            <a:pPr indent="0" lvl="0" marL="0" marR="0" rtl="0" algn="ctr">
              <a:lnSpc>
                <a:spcPct val="115000"/>
              </a:lnSpc>
              <a:spcBef>
                <a:spcPts val="0"/>
              </a:spcBef>
              <a:spcAft>
                <a:spcPts val="0"/>
              </a:spcAft>
              <a:buClr>
                <a:srgbClr val="000000"/>
              </a:buClr>
              <a:buSzPts val="1700"/>
              <a:buFont typeface="Arial"/>
              <a:buNone/>
            </a:pPr>
            <a:r>
              <a:rPr b="1" i="0" lang="en-GB" sz="900" u="none" cap="none" strike="noStrike">
                <a:solidFill>
                  <a:srgbClr val="CCCCCC"/>
                </a:solidFill>
                <a:latin typeface="Helvetica Neue"/>
                <a:ea typeface="Helvetica Neue"/>
                <a:cs typeface="Helvetica Neue"/>
                <a:sym typeface="Helvetica Neue"/>
              </a:rPr>
              <a:t>CONTACT US</a:t>
            </a:r>
            <a:endParaRPr b="1" i="0" sz="900" u="none" cap="none" strike="noStrike">
              <a:solidFill>
                <a:srgbClr val="CCCCCC"/>
              </a:solidFill>
              <a:latin typeface="Helvetica Neue"/>
              <a:ea typeface="Helvetica Neue"/>
              <a:cs typeface="Helvetica Neue"/>
              <a:sym typeface="Helvetica Neue"/>
            </a:endParaRPr>
          </a:p>
          <a:p>
            <a:pPr indent="0" lvl="0" marL="0" marR="0" rtl="0" algn="ctr">
              <a:lnSpc>
                <a:spcPct val="100000"/>
              </a:lnSpc>
              <a:spcBef>
                <a:spcPts val="0"/>
              </a:spcBef>
              <a:spcAft>
                <a:spcPts val="0"/>
              </a:spcAft>
              <a:buClr>
                <a:srgbClr val="000000"/>
              </a:buClr>
              <a:buSzPts val="500"/>
              <a:buFont typeface="Arial"/>
              <a:buNone/>
            </a:pPr>
            <a:r>
              <a:t/>
            </a:r>
            <a:endParaRPr b="1" i="0" sz="200" u="none" cap="none" strike="noStrike">
              <a:solidFill>
                <a:srgbClr val="CCCCCC"/>
              </a:solidFill>
              <a:latin typeface="Helvetica Neue"/>
              <a:ea typeface="Helvetica Neue"/>
              <a:cs typeface="Helvetica Neue"/>
              <a:sym typeface="Helvetica Neue"/>
            </a:endParaRPr>
          </a:p>
          <a:p>
            <a:pPr indent="0" lvl="0" marL="0" marR="0" rtl="0" algn="ctr">
              <a:lnSpc>
                <a:spcPct val="115000"/>
              </a:lnSpc>
              <a:spcBef>
                <a:spcPts val="0"/>
              </a:spcBef>
              <a:spcAft>
                <a:spcPts val="0"/>
              </a:spcAft>
              <a:buClr>
                <a:srgbClr val="000000"/>
              </a:buClr>
              <a:buSzPts val="1500"/>
              <a:buFont typeface="Arial"/>
              <a:buNone/>
            </a:pPr>
            <a:r>
              <a:rPr b="0" i="0" lang="en-GB" sz="700" u="none" cap="none" strike="noStrike">
                <a:solidFill>
                  <a:srgbClr val="FFFFFF"/>
                </a:solidFill>
                <a:latin typeface="Helvetica Neue"/>
                <a:ea typeface="Helvetica Neue"/>
                <a:cs typeface="Helvetica Neue"/>
                <a:sym typeface="Helvetica Neue"/>
              </a:rPr>
              <a:t>1300 303 715</a:t>
            </a:r>
            <a:endParaRPr b="0" i="0" sz="700" u="none" cap="none" strike="noStrike">
              <a:solidFill>
                <a:srgbClr val="FFFFFF"/>
              </a:solidFill>
              <a:latin typeface="Helvetica Neue"/>
              <a:ea typeface="Helvetica Neue"/>
              <a:cs typeface="Helvetica Neue"/>
              <a:sym typeface="Helvetica Neue"/>
            </a:endParaRPr>
          </a:p>
          <a:p>
            <a:pPr indent="0" lvl="0" marL="0" marR="0" rtl="0" algn="ctr">
              <a:lnSpc>
                <a:spcPct val="115000"/>
              </a:lnSpc>
              <a:spcBef>
                <a:spcPts val="0"/>
              </a:spcBef>
              <a:spcAft>
                <a:spcPts val="0"/>
              </a:spcAft>
              <a:buClr>
                <a:srgbClr val="000000"/>
              </a:buClr>
              <a:buSzPts val="1500"/>
              <a:buFont typeface="Arial"/>
              <a:buNone/>
            </a:pPr>
            <a:r>
              <a:rPr b="0" i="0" lang="en-GB" sz="700" u="none" cap="none" strike="noStrike">
                <a:solidFill>
                  <a:srgbClr val="FFFFFF"/>
                </a:solidFill>
                <a:latin typeface="Helvetica Neue"/>
                <a:ea typeface="Helvetica Neue"/>
                <a:cs typeface="Helvetica Neue"/>
                <a:sym typeface="Helvetica Neue"/>
              </a:rPr>
              <a:t>admin@binnacletraining.com.au</a:t>
            </a:r>
            <a:endParaRPr b="0" i="0" sz="700" u="none" cap="none" strike="noStrike">
              <a:solidFill>
                <a:srgbClr val="FFFFFF"/>
              </a:solidFill>
              <a:latin typeface="Helvetica Neue"/>
              <a:ea typeface="Helvetica Neue"/>
              <a:cs typeface="Helvetica Neue"/>
              <a:sym typeface="Helvetica Neue"/>
            </a:endParaRPr>
          </a:p>
          <a:p>
            <a:pPr indent="0" lvl="0" marL="0" marR="0" rtl="0" algn="ctr">
              <a:lnSpc>
                <a:spcPct val="115000"/>
              </a:lnSpc>
              <a:spcBef>
                <a:spcPts val="0"/>
              </a:spcBef>
              <a:spcAft>
                <a:spcPts val="0"/>
              </a:spcAft>
              <a:buClr>
                <a:srgbClr val="000000"/>
              </a:buClr>
              <a:buSzPts val="1500"/>
              <a:buFont typeface="Arial"/>
              <a:buNone/>
            </a:pPr>
            <a:r>
              <a:rPr b="0" i="0" lang="en-GB" sz="700" u="none" cap="none" strike="noStrike">
                <a:solidFill>
                  <a:srgbClr val="FFFFFF"/>
                </a:solidFill>
                <a:latin typeface="Helvetica Neue"/>
                <a:ea typeface="Helvetica Neue"/>
                <a:cs typeface="Helvetica Neue"/>
                <a:sym typeface="Helvetica Neue"/>
              </a:rPr>
              <a:t>binnacletraining.com.au </a:t>
            </a:r>
            <a:endParaRPr b="1" i="0" sz="800" u="none" cap="none" strike="noStrike">
              <a:solidFill>
                <a:srgbClr val="FFFFFF"/>
              </a:solidFill>
              <a:latin typeface="Helvetica Neue"/>
              <a:ea typeface="Helvetica Neue"/>
              <a:cs typeface="Helvetica Neue"/>
              <a:sym typeface="Helvetica Neue"/>
            </a:endParaRPr>
          </a:p>
        </p:txBody>
      </p:sp>
      <p:pic>
        <p:nvPicPr>
          <p:cNvPr id="596" name="Google Shape;596;p49">
            <a:hlinkClick r:id="rId5"/>
          </p:cNvPr>
          <p:cNvPicPr preferRelativeResize="0"/>
          <p:nvPr/>
        </p:nvPicPr>
        <p:blipFill rotWithShape="1">
          <a:blip r:embed="rId6">
            <a:alphaModFix/>
          </a:blip>
          <a:srcRect b="0" l="0" r="0" t="0"/>
          <a:stretch/>
        </p:blipFill>
        <p:spPr>
          <a:xfrm>
            <a:off x="4225820" y="4436512"/>
            <a:ext cx="197150" cy="202223"/>
          </a:xfrm>
          <a:prstGeom prst="rect">
            <a:avLst/>
          </a:prstGeom>
          <a:noFill/>
          <a:ln>
            <a:noFill/>
          </a:ln>
        </p:spPr>
      </p:pic>
      <p:pic>
        <p:nvPicPr>
          <p:cNvPr id="597" name="Google Shape;597;p49">
            <a:hlinkClick r:id="rId7"/>
          </p:cNvPr>
          <p:cNvPicPr preferRelativeResize="0"/>
          <p:nvPr/>
        </p:nvPicPr>
        <p:blipFill rotWithShape="1">
          <a:blip r:embed="rId8">
            <a:alphaModFix/>
          </a:blip>
          <a:srcRect b="0" l="0" r="0" t="0"/>
          <a:stretch/>
        </p:blipFill>
        <p:spPr>
          <a:xfrm>
            <a:off x="4473411" y="4436514"/>
            <a:ext cx="197150" cy="202223"/>
          </a:xfrm>
          <a:prstGeom prst="rect">
            <a:avLst/>
          </a:prstGeom>
          <a:noFill/>
          <a:ln>
            <a:noFill/>
          </a:ln>
        </p:spPr>
      </p:pic>
      <p:pic>
        <p:nvPicPr>
          <p:cNvPr id="598" name="Google Shape;598;p49">
            <a:hlinkClick r:id="rId9"/>
          </p:cNvPr>
          <p:cNvPicPr preferRelativeResize="0"/>
          <p:nvPr/>
        </p:nvPicPr>
        <p:blipFill rotWithShape="1">
          <a:blip r:embed="rId10">
            <a:alphaModFix/>
          </a:blip>
          <a:srcRect b="0" l="0" r="0" t="0"/>
          <a:stretch/>
        </p:blipFill>
        <p:spPr>
          <a:xfrm>
            <a:off x="4721020" y="4436514"/>
            <a:ext cx="197150" cy="202223"/>
          </a:xfrm>
          <a:prstGeom prst="rect">
            <a:avLst/>
          </a:prstGeom>
          <a:noFill/>
          <a:ln>
            <a:noFill/>
          </a:ln>
        </p:spPr>
      </p:pic>
      <p:sp>
        <p:nvSpPr>
          <p:cNvPr id="599" name="Google Shape;599;p49"/>
          <p:cNvSpPr txBox="1"/>
          <p:nvPr/>
        </p:nvSpPr>
        <p:spPr>
          <a:xfrm>
            <a:off x="2114100" y="2057250"/>
            <a:ext cx="4915800" cy="692700"/>
          </a:xfrm>
          <a:prstGeom prst="rect">
            <a:avLst/>
          </a:prstGeom>
          <a:noFill/>
          <a:ln>
            <a:noFill/>
          </a:ln>
        </p:spPr>
        <p:txBody>
          <a:bodyPr anchorCtr="0" anchor="t" bIns="121900" lIns="121900" spcFirstLastPara="1" rIns="121900" wrap="square" tIns="121900">
            <a:spAutoFit/>
          </a:bodyPr>
          <a:lstStyle/>
          <a:p>
            <a:pPr indent="0" lvl="0" marL="0" marR="0" rtl="0" algn="ctr">
              <a:lnSpc>
                <a:spcPct val="100000"/>
              </a:lnSpc>
              <a:spcBef>
                <a:spcPts val="0"/>
              </a:spcBef>
              <a:spcAft>
                <a:spcPts val="0"/>
              </a:spcAft>
              <a:buClr>
                <a:srgbClr val="000000"/>
              </a:buClr>
              <a:buSzPts val="2700"/>
              <a:buFont typeface="Arial"/>
              <a:buNone/>
            </a:pPr>
            <a:r>
              <a:rPr b="0" i="1" lang="en-GB" sz="2900" u="none" cap="none" strike="noStrike">
                <a:solidFill>
                  <a:srgbClr val="FFFFFF"/>
                </a:solidFill>
                <a:latin typeface="Helvetica Neue"/>
                <a:ea typeface="Helvetica Neue"/>
                <a:cs typeface="Helvetica Neue"/>
                <a:sym typeface="Helvetica Neue"/>
              </a:rPr>
              <a:t>Allowing Teachers to Teach</a:t>
            </a:r>
            <a:endParaRPr b="0" i="1" sz="29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9" name="Shape 89"/>
        <p:cNvGrpSpPr/>
        <p:nvPr/>
      </p:nvGrpSpPr>
      <p:grpSpPr>
        <a:xfrm>
          <a:off x="0" y="0"/>
          <a:ext cx="0" cy="0"/>
          <a:chOff x="0" y="0"/>
          <a:chExt cx="0" cy="0"/>
        </a:xfrm>
      </p:grpSpPr>
      <p:sp>
        <p:nvSpPr>
          <p:cNvPr id="90" name="Google Shape;90;p5"/>
          <p:cNvSpPr txBox="1"/>
          <p:nvPr>
            <p:ph idx="4294967295" type="title"/>
          </p:nvPr>
        </p:nvSpPr>
        <p:spPr>
          <a:xfrm>
            <a:off x="383075" y="826950"/>
            <a:ext cx="3250500" cy="845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990"/>
              <a:buNone/>
            </a:pPr>
            <a:r>
              <a:rPr b="1" lang="en-GB" sz="2180">
                <a:solidFill>
                  <a:schemeClr val="lt1"/>
                </a:solidFill>
              </a:rPr>
              <a:t>REAL SKILLS FOR REAL CAREERS</a:t>
            </a:r>
            <a:endParaRPr b="1" sz="2180">
              <a:solidFill>
                <a:schemeClr val="lt1"/>
              </a:solidFill>
            </a:endParaRPr>
          </a:p>
        </p:txBody>
      </p:sp>
      <p:pic>
        <p:nvPicPr>
          <p:cNvPr id="91" name="Google Shape;91;p5"/>
          <p:cNvPicPr preferRelativeResize="0"/>
          <p:nvPr/>
        </p:nvPicPr>
        <p:blipFill rotWithShape="1">
          <a:blip r:embed="rId4">
            <a:alphaModFix amt="70000"/>
          </a:blip>
          <a:srcRect b="0" l="0" r="0" t="0"/>
          <a:stretch/>
        </p:blipFill>
        <p:spPr>
          <a:xfrm>
            <a:off x="202300" y="4645526"/>
            <a:ext cx="888525" cy="324225"/>
          </a:xfrm>
          <a:prstGeom prst="rect">
            <a:avLst/>
          </a:prstGeom>
          <a:noFill/>
          <a:ln>
            <a:noFill/>
          </a:ln>
        </p:spPr>
      </p:pic>
      <p:graphicFrame>
        <p:nvGraphicFramePr>
          <p:cNvPr id="92" name="Google Shape;92;p5"/>
          <p:cNvGraphicFramePr/>
          <p:nvPr/>
        </p:nvGraphicFramePr>
        <p:xfrm>
          <a:off x="3406125" y="826938"/>
          <a:ext cx="3000000" cy="3000000"/>
        </p:xfrm>
        <a:graphic>
          <a:graphicData uri="http://schemas.openxmlformats.org/drawingml/2006/table">
            <a:tbl>
              <a:tblPr>
                <a:noFill/>
                <a:tableStyleId>{6EF70DF7-E708-4266-BADA-7CB597A1AB38}</a:tableStyleId>
              </a:tblPr>
              <a:tblGrid>
                <a:gridCol w="2628025"/>
                <a:gridCol w="2628025"/>
              </a:tblGrid>
              <a:tr h="731125">
                <a:tc>
                  <a:txBody>
                    <a:bodyPr/>
                    <a:lstStyle/>
                    <a:p>
                      <a:pPr indent="0" lvl="0" marL="0" marR="0" rtl="0" algn="ctr">
                        <a:lnSpc>
                          <a:spcPct val="115000"/>
                        </a:lnSpc>
                        <a:spcBef>
                          <a:spcPts val="0"/>
                        </a:spcBef>
                        <a:spcAft>
                          <a:spcPts val="0"/>
                        </a:spcAft>
                        <a:buClr>
                          <a:srgbClr val="000000"/>
                        </a:buClr>
                        <a:buSzPts val="1100"/>
                        <a:buFont typeface="Arial"/>
                        <a:buNone/>
                      </a:pPr>
                      <a:r>
                        <a:rPr lang="en-GB" sz="1000" u="none" cap="none" strike="noStrike">
                          <a:solidFill>
                            <a:schemeClr val="lt1"/>
                          </a:solidFill>
                          <a:latin typeface="Helvetica Neue"/>
                          <a:ea typeface="Helvetica Neue"/>
                          <a:cs typeface="Helvetica Neue"/>
                          <a:sym typeface="Helvetica Neue"/>
                        </a:rPr>
                        <a:t>Custom-Built, Student and Teacher Friendly Online Learner Management System (LMS)</a:t>
                      </a:r>
                      <a:endParaRPr sz="1000" u="none" cap="none" strike="noStrike">
                        <a:solidFill>
                          <a:schemeClr val="lt1"/>
                        </a:solidFill>
                        <a:latin typeface="Helvetica Neue"/>
                        <a:ea typeface="Helvetica Neue"/>
                        <a:cs typeface="Helvetica Neue"/>
                        <a:sym typeface="Helvetica Neue"/>
                      </a:endParaRPr>
                    </a:p>
                  </a:txBody>
                  <a:tcPr marT="91425" marB="91425" marR="91425" marL="91425" anchor="ctr">
                    <a:lnL cap="flat" cmpd="sng" w="28575">
                      <a:solidFill>
                        <a:srgbClr val="2DAAE2"/>
                      </a:solidFill>
                      <a:prstDash val="solid"/>
                      <a:round/>
                      <a:headEnd len="sm" w="sm" type="none"/>
                      <a:tailEnd len="sm" w="sm" type="none"/>
                    </a:lnL>
                    <a:lnR cap="flat" cmpd="sng" w="28575">
                      <a:solidFill>
                        <a:srgbClr val="2DAAE2"/>
                      </a:solidFill>
                      <a:prstDash val="solid"/>
                      <a:round/>
                      <a:headEnd len="sm" w="sm" type="none"/>
                      <a:tailEnd len="sm" w="sm" type="none"/>
                    </a:lnR>
                    <a:lnT cap="flat" cmpd="sng" w="28575">
                      <a:solidFill>
                        <a:srgbClr val="2DAAE2"/>
                      </a:solidFill>
                      <a:prstDash val="solid"/>
                      <a:round/>
                      <a:headEnd len="sm" w="sm" type="none"/>
                      <a:tailEnd len="sm" w="sm" type="none"/>
                    </a:lnT>
                    <a:lnB cap="flat" cmpd="sng" w="28575">
                      <a:solidFill>
                        <a:srgbClr val="2DAAE2"/>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GB" sz="1000" u="none" cap="none" strike="noStrike">
                          <a:solidFill>
                            <a:schemeClr val="lt1"/>
                          </a:solidFill>
                          <a:latin typeface="Helvetica Neue"/>
                          <a:ea typeface="Helvetica Neue"/>
                          <a:cs typeface="Helvetica Neue"/>
                          <a:sym typeface="Helvetica Neue"/>
                        </a:rPr>
                        <a:t>Flexible and Student-Friendly Programs Delivered in 1, 2 and 3-Year Formats</a:t>
                      </a:r>
                      <a:endParaRPr sz="1000" u="none" cap="none" strike="noStrike">
                        <a:solidFill>
                          <a:schemeClr val="lt1"/>
                        </a:solidFill>
                        <a:latin typeface="Helvetica Neue"/>
                        <a:ea typeface="Helvetica Neue"/>
                        <a:cs typeface="Helvetica Neue"/>
                        <a:sym typeface="Helvetica Neue"/>
                      </a:endParaRPr>
                    </a:p>
                  </a:txBody>
                  <a:tcPr marT="91425" marB="91425" marR="91425" marL="91425" anchor="ctr">
                    <a:lnL cap="flat" cmpd="sng" w="28575">
                      <a:solidFill>
                        <a:srgbClr val="2DAAE2"/>
                      </a:solidFill>
                      <a:prstDash val="solid"/>
                      <a:round/>
                      <a:headEnd len="sm" w="sm" type="none"/>
                      <a:tailEnd len="sm" w="sm" type="none"/>
                    </a:lnL>
                    <a:lnR cap="flat" cmpd="sng" w="28575">
                      <a:solidFill>
                        <a:srgbClr val="2DAAE2"/>
                      </a:solidFill>
                      <a:prstDash val="solid"/>
                      <a:round/>
                      <a:headEnd len="sm" w="sm" type="none"/>
                      <a:tailEnd len="sm" w="sm" type="none"/>
                    </a:lnR>
                    <a:lnT cap="flat" cmpd="sng" w="28575">
                      <a:solidFill>
                        <a:srgbClr val="2DAAE2"/>
                      </a:solidFill>
                      <a:prstDash val="solid"/>
                      <a:round/>
                      <a:headEnd len="sm" w="sm" type="none"/>
                      <a:tailEnd len="sm" w="sm" type="none"/>
                    </a:lnT>
                    <a:lnB cap="flat" cmpd="sng" w="28575">
                      <a:solidFill>
                        <a:srgbClr val="2DAAE2"/>
                      </a:solidFill>
                      <a:prstDash val="solid"/>
                      <a:round/>
                      <a:headEnd len="sm" w="sm" type="none"/>
                      <a:tailEnd len="sm" w="sm" type="none"/>
                    </a:lnB>
                  </a:tcPr>
                </a:tc>
              </a:tr>
              <a:tr h="731125">
                <a:tc>
                  <a:txBody>
                    <a:bodyPr/>
                    <a:lstStyle/>
                    <a:p>
                      <a:pPr indent="0" lvl="0" marL="0" marR="0" rtl="0" algn="ctr">
                        <a:lnSpc>
                          <a:spcPct val="100000"/>
                        </a:lnSpc>
                        <a:spcBef>
                          <a:spcPts val="0"/>
                        </a:spcBef>
                        <a:spcAft>
                          <a:spcPts val="0"/>
                        </a:spcAft>
                        <a:buClr>
                          <a:srgbClr val="000000"/>
                        </a:buClr>
                        <a:buSzPts val="1400"/>
                        <a:buFont typeface="Arial"/>
                        <a:buNone/>
                      </a:pPr>
                      <a:r>
                        <a:rPr lang="en-GB" sz="1000" u="none" cap="none" strike="noStrike">
                          <a:solidFill>
                            <a:schemeClr val="lt1"/>
                          </a:solidFill>
                          <a:latin typeface="Helvetica Neue"/>
                          <a:ea typeface="Helvetica Neue"/>
                          <a:cs typeface="Helvetica Neue"/>
                          <a:sym typeface="Helvetica Neue"/>
                        </a:rPr>
                        <a:t>Certificate Programs Purpose Built For Secondary Schools (Years 10-12) By Industry and Education Experts</a:t>
                      </a:r>
                      <a:endParaRPr sz="1000" u="none" cap="none" strike="noStrike">
                        <a:solidFill>
                          <a:schemeClr val="lt1"/>
                        </a:solidFill>
                        <a:latin typeface="Helvetica Neue"/>
                        <a:ea typeface="Helvetica Neue"/>
                        <a:cs typeface="Helvetica Neue"/>
                        <a:sym typeface="Helvetica Neue"/>
                      </a:endParaRPr>
                    </a:p>
                  </a:txBody>
                  <a:tcPr marT="91425" marB="91425" marR="91425" marL="91425" anchor="ctr">
                    <a:lnL cap="flat" cmpd="sng" w="28575">
                      <a:solidFill>
                        <a:srgbClr val="2DAAE2"/>
                      </a:solidFill>
                      <a:prstDash val="solid"/>
                      <a:round/>
                      <a:headEnd len="sm" w="sm" type="none"/>
                      <a:tailEnd len="sm" w="sm" type="none"/>
                    </a:lnL>
                    <a:lnR cap="flat" cmpd="sng" w="28575">
                      <a:solidFill>
                        <a:srgbClr val="2DAAE2"/>
                      </a:solidFill>
                      <a:prstDash val="solid"/>
                      <a:round/>
                      <a:headEnd len="sm" w="sm" type="none"/>
                      <a:tailEnd len="sm" w="sm" type="none"/>
                    </a:lnR>
                    <a:lnT cap="flat" cmpd="sng" w="28575">
                      <a:solidFill>
                        <a:srgbClr val="2DAAE2"/>
                      </a:solidFill>
                      <a:prstDash val="solid"/>
                      <a:round/>
                      <a:headEnd len="sm" w="sm" type="none"/>
                      <a:tailEnd len="sm" w="sm" type="none"/>
                    </a:lnT>
                    <a:lnB cap="flat" cmpd="sng" w="28575">
                      <a:solidFill>
                        <a:srgbClr val="2DAAE2"/>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GB" sz="1000" u="none" cap="none" strike="noStrike">
                          <a:solidFill>
                            <a:schemeClr val="lt1"/>
                          </a:solidFill>
                          <a:latin typeface="Helvetica Neue"/>
                          <a:ea typeface="Helvetica Neue"/>
                          <a:cs typeface="Helvetica Neue"/>
                          <a:sym typeface="Helvetica Neue"/>
                        </a:rPr>
                        <a:t>Practical Learning and Project-Based Learning assisting students to acquire key enterprise skills for future world of work</a:t>
                      </a:r>
                      <a:endParaRPr sz="1000" u="none" cap="none" strike="noStrike">
                        <a:solidFill>
                          <a:schemeClr val="lt1"/>
                        </a:solidFill>
                        <a:latin typeface="Helvetica Neue"/>
                        <a:ea typeface="Helvetica Neue"/>
                        <a:cs typeface="Helvetica Neue"/>
                        <a:sym typeface="Helvetica Neue"/>
                      </a:endParaRPr>
                    </a:p>
                  </a:txBody>
                  <a:tcPr marT="91425" marB="91425" marR="91425" marL="91425" anchor="ctr">
                    <a:lnL cap="flat" cmpd="sng" w="28575">
                      <a:solidFill>
                        <a:srgbClr val="2DAAE2"/>
                      </a:solidFill>
                      <a:prstDash val="solid"/>
                      <a:round/>
                      <a:headEnd len="sm" w="sm" type="none"/>
                      <a:tailEnd len="sm" w="sm" type="none"/>
                    </a:lnL>
                    <a:lnR cap="flat" cmpd="sng" w="28575">
                      <a:solidFill>
                        <a:srgbClr val="2DAAE2"/>
                      </a:solidFill>
                      <a:prstDash val="solid"/>
                      <a:round/>
                      <a:headEnd len="sm" w="sm" type="none"/>
                      <a:tailEnd len="sm" w="sm" type="none"/>
                    </a:lnR>
                    <a:lnT cap="flat" cmpd="sng" w="28575">
                      <a:solidFill>
                        <a:srgbClr val="2DAAE2"/>
                      </a:solidFill>
                      <a:prstDash val="solid"/>
                      <a:round/>
                      <a:headEnd len="sm" w="sm" type="none"/>
                      <a:tailEnd len="sm" w="sm" type="none"/>
                    </a:lnT>
                    <a:lnB cap="flat" cmpd="sng" w="28575">
                      <a:solidFill>
                        <a:srgbClr val="2DAAE2"/>
                      </a:solidFill>
                      <a:prstDash val="solid"/>
                      <a:round/>
                      <a:headEnd len="sm" w="sm" type="none"/>
                      <a:tailEnd len="sm" w="sm" type="none"/>
                    </a:lnB>
                  </a:tcPr>
                </a:tc>
              </a:tr>
              <a:tr h="731125">
                <a:tc>
                  <a:txBody>
                    <a:bodyPr/>
                    <a:lstStyle/>
                    <a:p>
                      <a:pPr indent="0" lvl="0" marL="0" marR="0" rtl="0" algn="ctr">
                        <a:lnSpc>
                          <a:spcPct val="100000"/>
                        </a:lnSpc>
                        <a:spcBef>
                          <a:spcPts val="0"/>
                        </a:spcBef>
                        <a:spcAft>
                          <a:spcPts val="0"/>
                        </a:spcAft>
                        <a:buClr>
                          <a:srgbClr val="000000"/>
                        </a:buClr>
                        <a:buSzPts val="1100"/>
                        <a:buFont typeface="Arial"/>
                        <a:buNone/>
                      </a:pPr>
                      <a:r>
                        <a:rPr lang="en-GB" sz="1000" u="none" cap="none" strike="noStrike">
                          <a:solidFill>
                            <a:schemeClr val="lt1"/>
                          </a:solidFill>
                          <a:latin typeface="Helvetica Neue"/>
                          <a:ea typeface="Helvetica Neue"/>
                          <a:cs typeface="Helvetica Neue"/>
                          <a:sym typeface="Helvetica Neue"/>
                        </a:rPr>
                        <a:t>Binnacle Certificate Programs Contribute to a students QCE Credits and ATAR Ranking</a:t>
                      </a:r>
                      <a:endParaRPr sz="1000" u="none" cap="none" strike="noStrike">
                        <a:solidFill>
                          <a:schemeClr val="lt1"/>
                        </a:solidFill>
                        <a:latin typeface="Helvetica Neue"/>
                        <a:ea typeface="Helvetica Neue"/>
                        <a:cs typeface="Helvetica Neue"/>
                        <a:sym typeface="Helvetica Neue"/>
                      </a:endParaRPr>
                    </a:p>
                  </a:txBody>
                  <a:tcPr marT="91425" marB="91425" marR="91425" marL="91425" anchor="ctr">
                    <a:lnL cap="flat" cmpd="sng" w="28575">
                      <a:solidFill>
                        <a:srgbClr val="2DAAE2"/>
                      </a:solidFill>
                      <a:prstDash val="solid"/>
                      <a:round/>
                      <a:headEnd len="sm" w="sm" type="none"/>
                      <a:tailEnd len="sm" w="sm" type="none"/>
                    </a:lnL>
                    <a:lnR cap="flat" cmpd="sng" w="28575">
                      <a:solidFill>
                        <a:srgbClr val="2DAAE2"/>
                      </a:solidFill>
                      <a:prstDash val="solid"/>
                      <a:round/>
                      <a:headEnd len="sm" w="sm" type="none"/>
                      <a:tailEnd len="sm" w="sm" type="none"/>
                    </a:lnR>
                    <a:lnT cap="flat" cmpd="sng" w="28575">
                      <a:solidFill>
                        <a:srgbClr val="2DAAE2"/>
                      </a:solidFill>
                      <a:prstDash val="solid"/>
                      <a:round/>
                      <a:headEnd len="sm" w="sm" type="none"/>
                      <a:tailEnd len="sm" w="sm" type="none"/>
                    </a:lnT>
                    <a:lnB cap="flat" cmpd="sng" w="28575">
                      <a:solidFill>
                        <a:srgbClr val="2DAAE2"/>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GB" sz="1000" u="none" cap="none" strike="noStrike">
                          <a:solidFill>
                            <a:schemeClr val="lt1"/>
                          </a:solidFill>
                          <a:latin typeface="Helvetica Neue"/>
                          <a:ea typeface="Helvetica Neue"/>
                          <a:cs typeface="Helvetica Neue"/>
                          <a:sym typeface="Helvetica Neue"/>
                        </a:rPr>
                        <a:t>Live and Up-To-The-Minute Student Feedback and Progress Reporting - Take the stress out of teacher marking</a:t>
                      </a:r>
                      <a:endParaRPr sz="1000" u="none" cap="none" strike="noStrike">
                        <a:solidFill>
                          <a:schemeClr val="lt1"/>
                        </a:solidFill>
                        <a:latin typeface="Helvetica Neue"/>
                        <a:ea typeface="Helvetica Neue"/>
                        <a:cs typeface="Helvetica Neue"/>
                        <a:sym typeface="Helvetica Neue"/>
                      </a:endParaRPr>
                    </a:p>
                  </a:txBody>
                  <a:tcPr marT="91425" marB="91425" marR="91425" marL="91425" anchor="ctr">
                    <a:lnL cap="flat" cmpd="sng" w="28575">
                      <a:solidFill>
                        <a:srgbClr val="2DAAE2"/>
                      </a:solidFill>
                      <a:prstDash val="solid"/>
                      <a:round/>
                      <a:headEnd len="sm" w="sm" type="none"/>
                      <a:tailEnd len="sm" w="sm" type="none"/>
                    </a:lnL>
                    <a:lnR cap="flat" cmpd="sng" w="28575">
                      <a:solidFill>
                        <a:srgbClr val="2DAAE2"/>
                      </a:solidFill>
                      <a:prstDash val="solid"/>
                      <a:round/>
                      <a:headEnd len="sm" w="sm" type="none"/>
                      <a:tailEnd len="sm" w="sm" type="none"/>
                    </a:lnR>
                    <a:lnT cap="flat" cmpd="sng" w="28575">
                      <a:solidFill>
                        <a:srgbClr val="2DAAE2"/>
                      </a:solidFill>
                      <a:prstDash val="solid"/>
                      <a:round/>
                      <a:headEnd len="sm" w="sm" type="none"/>
                      <a:tailEnd len="sm" w="sm" type="none"/>
                    </a:lnT>
                    <a:lnB cap="flat" cmpd="sng" w="28575">
                      <a:solidFill>
                        <a:srgbClr val="2DAAE2"/>
                      </a:solidFill>
                      <a:prstDash val="solid"/>
                      <a:round/>
                      <a:headEnd len="sm" w="sm" type="none"/>
                      <a:tailEnd len="sm" w="sm" type="none"/>
                    </a:lnB>
                  </a:tcPr>
                </a:tc>
              </a:tr>
              <a:tr h="731125">
                <a:tc>
                  <a:txBody>
                    <a:bodyPr/>
                    <a:lstStyle/>
                    <a:p>
                      <a:pPr indent="0" lvl="0" marL="0" marR="0" rtl="0" algn="ctr">
                        <a:lnSpc>
                          <a:spcPct val="100000"/>
                        </a:lnSpc>
                        <a:spcBef>
                          <a:spcPts val="0"/>
                        </a:spcBef>
                        <a:spcAft>
                          <a:spcPts val="0"/>
                        </a:spcAft>
                        <a:buClr>
                          <a:srgbClr val="000000"/>
                        </a:buClr>
                        <a:buSzPts val="1400"/>
                        <a:buFont typeface="Arial"/>
                        <a:buNone/>
                      </a:pPr>
                      <a:r>
                        <a:rPr lang="en-GB" sz="1000" u="none" cap="none" strike="noStrike">
                          <a:solidFill>
                            <a:schemeClr val="lt1"/>
                          </a:solidFill>
                          <a:latin typeface="Helvetica Neue"/>
                          <a:ea typeface="Helvetica Neue"/>
                          <a:cs typeface="Helvetica Neue"/>
                          <a:sym typeface="Helvetica Neue"/>
                        </a:rPr>
                        <a:t>All Teaching and Assessment Resources Developed for Teachers to save your time and ‘Allow Teachers To Teach’</a:t>
                      </a:r>
                      <a:endParaRPr sz="1000" u="none" cap="none" strike="noStrike">
                        <a:solidFill>
                          <a:schemeClr val="lt1"/>
                        </a:solidFill>
                        <a:latin typeface="Helvetica Neue"/>
                        <a:ea typeface="Helvetica Neue"/>
                        <a:cs typeface="Helvetica Neue"/>
                        <a:sym typeface="Helvetica Neue"/>
                      </a:endParaRPr>
                    </a:p>
                  </a:txBody>
                  <a:tcPr marT="91425" marB="91425" marR="91425" marL="91425" anchor="ctr">
                    <a:lnL cap="flat" cmpd="sng" w="28575">
                      <a:solidFill>
                        <a:srgbClr val="2DAAE2"/>
                      </a:solidFill>
                      <a:prstDash val="solid"/>
                      <a:round/>
                      <a:headEnd len="sm" w="sm" type="none"/>
                      <a:tailEnd len="sm" w="sm" type="none"/>
                    </a:lnL>
                    <a:lnR cap="flat" cmpd="sng" w="28575">
                      <a:solidFill>
                        <a:srgbClr val="2DAAE2"/>
                      </a:solidFill>
                      <a:prstDash val="solid"/>
                      <a:round/>
                      <a:headEnd len="sm" w="sm" type="none"/>
                      <a:tailEnd len="sm" w="sm" type="none"/>
                    </a:lnR>
                    <a:lnT cap="flat" cmpd="sng" w="28575">
                      <a:solidFill>
                        <a:srgbClr val="2DAAE2"/>
                      </a:solidFill>
                      <a:prstDash val="solid"/>
                      <a:round/>
                      <a:headEnd len="sm" w="sm" type="none"/>
                      <a:tailEnd len="sm" w="sm" type="none"/>
                    </a:lnT>
                    <a:lnB cap="flat" cmpd="sng" w="28575">
                      <a:solidFill>
                        <a:srgbClr val="2DAAE2"/>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GB" sz="1000" u="none" cap="none" strike="noStrike">
                          <a:solidFill>
                            <a:schemeClr val="lt1"/>
                          </a:solidFill>
                          <a:latin typeface="Helvetica Neue"/>
                          <a:ea typeface="Helvetica Neue"/>
                          <a:cs typeface="Helvetica Neue"/>
                          <a:sym typeface="Helvetica Neue"/>
                        </a:rPr>
                        <a:t>World-class Teachers Professional Development Opportunities (Workshops, Webinars, ViSC Conference)</a:t>
                      </a:r>
                      <a:endParaRPr sz="1000" u="none" cap="none" strike="noStrike">
                        <a:solidFill>
                          <a:schemeClr val="lt1"/>
                        </a:solidFill>
                        <a:latin typeface="Helvetica Neue"/>
                        <a:ea typeface="Helvetica Neue"/>
                        <a:cs typeface="Helvetica Neue"/>
                        <a:sym typeface="Helvetica Neue"/>
                      </a:endParaRPr>
                    </a:p>
                  </a:txBody>
                  <a:tcPr marT="91425" marB="91425" marR="91425" marL="91425" anchor="ctr">
                    <a:lnL cap="flat" cmpd="sng" w="28575">
                      <a:solidFill>
                        <a:srgbClr val="2DAAE2"/>
                      </a:solidFill>
                      <a:prstDash val="solid"/>
                      <a:round/>
                      <a:headEnd len="sm" w="sm" type="none"/>
                      <a:tailEnd len="sm" w="sm" type="none"/>
                    </a:lnL>
                    <a:lnR cap="flat" cmpd="sng" w="28575">
                      <a:solidFill>
                        <a:srgbClr val="2DAAE2"/>
                      </a:solidFill>
                      <a:prstDash val="solid"/>
                      <a:round/>
                      <a:headEnd len="sm" w="sm" type="none"/>
                      <a:tailEnd len="sm" w="sm" type="none"/>
                    </a:lnR>
                    <a:lnT cap="flat" cmpd="sng" w="28575">
                      <a:solidFill>
                        <a:srgbClr val="2DAAE2"/>
                      </a:solidFill>
                      <a:prstDash val="solid"/>
                      <a:round/>
                      <a:headEnd len="sm" w="sm" type="none"/>
                      <a:tailEnd len="sm" w="sm" type="none"/>
                    </a:lnT>
                    <a:lnB cap="flat" cmpd="sng" w="28575">
                      <a:solidFill>
                        <a:srgbClr val="2DAAE2"/>
                      </a:solidFill>
                      <a:prstDash val="solid"/>
                      <a:round/>
                      <a:headEnd len="sm" w="sm" type="none"/>
                      <a:tailEnd len="sm" w="sm" type="none"/>
                    </a:lnB>
                  </a:tcPr>
                </a:tc>
              </a:tr>
              <a:tr h="731125">
                <a:tc>
                  <a:txBody>
                    <a:bodyPr/>
                    <a:lstStyle/>
                    <a:p>
                      <a:pPr indent="0" lvl="0" marL="0" marR="0" rtl="0" algn="ctr">
                        <a:lnSpc>
                          <a:spcPct val="100000"/>
                        </a:lnSpc>
                        <a:spcBef>
                          <a:spcPts val="0"/>
                        </a:spcBef>
                        <a:spcAft>
                          <a:spcPts val="0"/>
                        </a:spcAft>
                        <a:buClr>
                          <a:srgbClr val="000000"/>
                        </a:buClr>
                        <a:buSzPts val="1400"/>
                        <a:buFont typeface="Arial"/>
                        <a:buNone/>
                      </a:pPr>
                      <a:r>
                        <a:rPr lang="en-GB" sz="1000" u="none" cap="none" strike="noStrike">
                          <a:solidFill>
                            <a:schemeClr val="lt1"/>
                          </a:solidFill>
                          <a:latin typeface="Helvetica Neue"/>
                          <a:ea typeface="Helvetica Neue"/>
                          <a:cs typeface="Helvetica Neue"/>
                          <a:sym typeface="Helvetica Neue"/>
                        </a:rPr>
                        <a:t>Programs Delivered By Industry-Qualified Trainer and Assessors (Teachers) in a familiar School Environment</a:t>
                      </a:r>
                      <a:endParaRPr sz="1000" u="none" cap="none" strike="noStrike">
                        <a:solidFill>
                          <a:schemeClr val="lt1"/>
                        </a:solidFill>
                        <a:latin typeface="Helvetica Neue"/>
                        <a:ea typeface="Helvetica Neue"/>
                        <a:cs typeface="Helvetica Neue"/>
                        <a:sym typeface="Helvetica Neue"/>
                      </a:endParaRPr>
                    </a:p>
                  </a:txBody>
                  <a:tcPr marT="91425" marB="91425" marR="91425" marL="91425" anchor="ctr">
                    <a:lnL cap="flat" cmpd="sng" w="28575">
                      <a:solidFill>
                        <a:srgbClr val="2DAAE2"/>
                      </a:solidFill>
                      <a:prstDash val="solid"/>
                      <a:round/>
                      <a:headEnd len="sm" w="sm" type="none"/>
                      <a:tailEnd len="sm" w="sm" type="none"/>
                    </a:lnL>
                    <a:lnR cap="flat" cmpd="sng" w="28575">
                      <a:solidFill>
                        <a:srgbClr val="2DAAE2"/>
                      </a:solidFill>
                      <a:prstDash val="solid"/>
                      <a:round/>
                      <a:headEnd len="sm" w="sm" type="none"/>
                      <a:tailEnd len="sm" w="sm" type="none"/>
                    </a:lnR>
                    <a:lnT cap="flat" cmpd="sng" w="28575">
                      <a:solidFill>
                        <a:srgbClr val="2DAAE2"/>
                      </a:solidFill>
                      <a:prstDash val="solid"/>
                      <a:round/>
                      <a:headEnd len="sm" w="sm" type="none"/>
                      <a:tailEnd len="sm" w="sm" type="none"/>
                    </a:lnT>
                    <a:lnB cap="flat" cmpd="sng" w="28575">
                      <a:solidFill>
                        <a:srgbClr val="2DAAE2"/>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GB" sz="1000" u="none" cap="none" strike="noStrike">
                          <a:solidFill>
                            <a:schemeClr val="lt1"/>
                          </a:solidFill>
                          <a:latin typeface="Helvetica Neue"/>
                          <a:ea typeface="Helvetica Neue"/>
                          <a:cs typeface="Helvetica Neue"/>
                          <a:sym typeface="Helvetica Neue"/>
                        </a:rPr>
                        <a:t>Dedicated Teacher and Customer Support Team - Direct Access to Program Management and Admin Support Team</a:t>
                      </a:r>
                      <a:endParaRPr sz="1000" u="none" cap="none" strike="noStrike">
                        <a:solidFill>
                          <a:schemeClr val="lt1"/>
                        </a:solidFill>
                        <a:latin typeface="Helvetica Neue"/>
                        <a:ea typeface="Helvetica Neue"/>
                        <a:cs typeface="Helvetica Neue"/>
                        <a:sym typeface="Helvetica Neue"/>
                      </a:endParaRPr>
                    </a:p>
                  </a:txBody>
                  <a:tcPr marT="91425" marB="91425" marR="91425" marL="91425" anchor="ctr">
                    <a:lnL cap="flat" cmpd="sng" w="28575">
                      <a:solidFill>
                        <a:srgbClr val="2DAAE2"/>
                      </a:solidFill>
                      <a:prstDash val="solid"/>
                      <a:round/>
                      <a:headEnd len="sm" w="sm" type="none"/>
                      <a:tailEnd len="sm" w="sm" type="none"/>
                    </a:lnL>
                    <a:lnR cap="flat" cmpd="sng" w="28575">
                      <a:solidFill>
                        <a:srgbClr val="2DAAE2"/>
                      </a:solidFill>
                      <a:prstDash val="solid"/>
                      <a:round/>
                      <a:headEnd len="sm" w="sm" type="none"/>
                      <a:tailEnd len="sm" w="sm" type="none"/>
                    </a:lnR>
                    <a:lnT cap="flat" cmpd="sng" w="28575">
                      <a:solidFill>
                        <a:srgbClr val="2DAAE2"/>
                      </a:solidFill>
                      <a:prstDash val="solid"/>
                      <a:round/>
                      <a:headEnd len="sm" w="sm" type="none"/>
                      <a:tailEnd len="sm" w="sm" type="none"/>
                    </a:lnT>
                    <a:lnB cap="flat" cmpd="sng" w="28575">
                      <a:solidFill>
                        <a:srgbClr val="2DAAE2"/>
                      </a:solidFill>
                      <a:prstDash val="solid"/>
                      <a:round/>
                      <a:headEnd len="sm" w="sm" type="none"/>
                      <a:tailEnd len="sm" w="sm" type="none"/>
                    </a:lnB>
                  </a:tcPr>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6"/>
          <p:cNvSpPr/>
          <p:nvPr/>
        </p:nvSpPr>
        <p:spPr>
          <a:xfrm>
            <a:off x="4507775" y="-50"/>
            <a:ext cx="4636200" cy="5143500"/>
          </a:xfrm>
          <a:prstGeom prst="rect">
            <a:avLst/>
          </a:prstGeom>
          <a:gradFill>
            <a:gsLst>
              <a:gs pos="0">
                <a:srgbClr val="11285E"/>
              </a:gs>
              <a:gs pos="31000">
                <a:srgbClr val="11285E"/>
              </a:gs>
              <a:gs pos="77000">
                <a:srgbClr val="1D5D95"/>
              </a:gs>
              <a:gs pos="95000">
                <a:srgbClr val="2992CC"/>
              </a:gs>
              <a:gs pos="100000">
                <a:srgbClr val="2DAAE2"/>
              </a:gs>
            </a:gsLst>
            <a:lin ang="18900044"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 name="Google Shape;98;p6"/>
          <p:cNvSpPr txBox="1"/>
          <p:nvPr>
            <p:ph idx="1" type="body"/>
          </p:nvPr>
        </p:nvSpPr>
        <p:spPr>
          <a:xfrm>
            <a:off x="5165175" y="1228975"/>
            <a:ext cx="3532200" cy="24066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SzPts val="1800"/>
              <a:buNone/>
            </a:pPr>
            <a:r>
              <a:rPr lang="en-GB" sz="1050">
                <a:solidFill>
                  <a:schemeClr val="lt1"/>
                </a:solidFill>
                <a:latin typeface="Helvetica Neue Light"/>
                <a:ea typeface="Helvetica Neue Light"/>
                <a:cs typeface="Helvetica Neue Light"/>
                <a:sym typeface="Helvetica Neue Light"/>
              </a:rPr>
              <a:t>All VET training embedded in Queensland Curriculum and Assessment Authority (QCAA) subjects and school-based apprenticeships and traineeships count towards a VET qualification as well as the QCE; in effect, allowing students to mix general and vocational education, and make a start on training for a career before they leave school.</a:t>
            </a:r>
            <a:endParaRPr sz="1050">
              <a:solidFill>
                <a:schemeClr val="lt1"/>
              </a:solidFill>
              <a:latin typeface="Helvetica Neue Light"/>
              <a:ea typeface="Helvetica Neue Light"/>
              <a:cs typeface="Helvetica Neue Light"/>
              <a:sym typeface="Helvetica Neue Light"/>
            </a:endParaRPr>
          </a:p>
          <a:p>
            <a:pPr indent="0" lvl="0" marL="0" rtl="0" algn="l">
              <a:lnSpc>
                <a:spcPct val="150000"/>
              </a:lnSpc>
              <a:spcBef>
                <a:spcPts val="0"/>
              </a:spcBef>
              <a:spcAft>
                <a:spcPts val="0"/>
              </a:spcAft>
              <a:buClr>
                <a:schemeClr val="dk1"/>
              </a:buClr>
              <a:buSzPts val="1100"/>
              <a:buFont typeface="Arial"/>
              <a:buNone/>
            </a:pPr>
            <a:r>
              <a:t/>
            </a:r>
            <a:endParaRPr sz="1050">
              <a:solidFill>
                <a:schemeClr val="lt1"/>
              </a:solidFill>
              <a:latin typeface="Helvetica Neue Light"/>
              <a:ea typeface="Helvetica Neue Light"/>
              <a:cs typeface="Helvetica Neue Light"/>
              <a:sym typeface="Helvetica Neue Light"/>
            </a:endParaRPr>
          </a:p>
          <a:p>
            <a:pPr indent="0" lvl="0" marL="0" rtl="0" algn="l">
              <a:lnSpc>
                <a:spcPct val="150000"/>
              </a:lnSpc>
              <a:spcBef>
                <a:spcPts val="0"/>
              </a:spcBef>
              <a:spcAft>
                <a:spcPts val="0"/>
              </a:spcAft>
              <a:buClr>
                <a:schemeClr val="dk1"/>
              </a:buClr>
              <a:buSzPts val="1100"/>
              <a:buFont typeface="Arial"/>
              <a:buNone/>
            </a:pPr>
            <a:r>
              <a:rPr lang="en-GB" sz="1050">
                <a:solidFill>
                  <a:schemeClr val="lt1"/>
                </a:solidFill>
                <a:latin typeface="Helvetica Neue Light"/>
                <a:ea typeface="Helvetica Neue Light"/>
                <a:cs typeface="Helvetica Neue Light"/>
                <a:sym typeface="Helvetica Neue Light"/>
              </a:rPr>
              <a:t>As well as readying students for the workforce, VET programs can lead to further study, either in the VET sector (where students can gain credit for their VET certificate) or University.</a:t>
            </a:r>
            <a:endParaRPr sz="1050">
              <a:solidFill>
                <a:schemeClr val="lt1"/>
              </a:solidFill>
              <a:latin typeface="Helvetica Neue Light"/>
              <a:ea typeface="Helvetica Neue Light"/>
              <a:cs typeface="Helvetica Neue Light"/>
              <a:sym typeface="Helvetica Neue Light"/>
            </a:endParaRPr>
          </a:p>
          <a:p>
            <a:pPr indent="0" lvl="0" marL="0" rtl="0" algn="l">
              <a:lnSpc>
                <a:spcPct val="150000"/>
              </a:lnSpc>
              <a:spcBef>
                <a:spcPts val="0"/>
              </a:spcBef>
              <a:spcAft>
                <a:spcPts val="0"/>
              </a:spcAft>
              <a:buSzPts val="1800"/>
              <a:buNone/>
            </a:pPr>
            <a:r>
              <a:t/>
            </a:r>
            <a:endParaRPr sz="950">
              <a:solidFill>
                <a:schemeClr val="lt1"/>
              </a:solidFill>
              <a:latin typeface="Helvetica Neue Light"/>
              <a:ea typeface="Helvetica Neue Light"/>
              <a:cs typeface="Helvetica Neue Light"/>
              <a:sym typeface="Helvetica Neue Light"/>
            </a:endParaRPr>
          </a:p>
        </p:txBody>
      </p:sp>
      <p:pic>
        <p:nvPicPr>
          <p:cNvPr id="99" name="Google Shape;99;p6"/>
          <p:cNvPicPr preferRelativeResize="0"/>
          <p:nvPr/>
        </p:nvPicPr>
        <p:blipFill rotWithShape="1">
          <a:blip r:embed="rId3">
            <a:alphaModFix/>
          </a:blip>
          <a:srcRect b="0" l="0" r="0" t="0"/>
          <a:stretch/>
        </p:blipFill>
        <p:spPr>
          <a:xfrm>
            <a:off x="202300" y="4645526"/>
            <a:ext cx="888525" cy="324225"/>
          </a:xfrm>
          <a:prstGeom prst="rect">
            <a:avLst/>
          </a:prstGeom>
          <a:noFill/>
          <a:ln>
            <a:noFill/>
          </a:ln>
        </p:spPr>
      </p:pic>
      <p:sp>
        <p:nvSpPr>
          <p:cNvPr id="100" name="Google Shape;100;p6"/>
          <p:cNvSpPr txBox="1"/>
          <p:nvPr>
            <p:ph idx="1" type="body"/>
          </p:nvPr>
        </p:nvSpPr>
        <p:spPr>
          <a:xfrm>
            <a:off x="614400" y="1228975"/>
            <a:ext cx="3532200" cy="967200"/>
          </a:xfrm>
          <a:prstGeom prst="rect">
            <a:avLst/>
          </a:prstGeom>
          <a:noFill/>
          <a:ln>
            <a:noFill/>
          </a:ln>
        </p:spPr>
        <p:txBody>
          <a:bodyPr anchorCtr="0" anchor="t" bIns="91425" lIns="91425" spcFirstLastPara="1" rIns="91425" wrap="square" tIns="91425">
            <a:normAutofit lnSpcReduction="10000"/>
          </a:bodyPr>
          <a:lstStyle/>
          <a:p>
            <a:pPr indent="0" lvl="0" marL="0" rtl="0" algn="l">
              <a:lnSpc>
                <a:spcPct val="150000"/>
              </a:lnSpc>
              <a:spcBef>
                <a:spcPts val="0"/>
              </a:spcBef>
              <a:spcAft>
                <a:spcPts val="0"/>
              </a:spcAft>
              <a:buClr>
                <a:schemeClr val="dk1"/>
              </a:buClr>
              <a:buSzPts val="1100"/>
              <a:buFont typeface="Arial"/>
              <a:buNone/>
            </a:pPr>
            <a:r>
              <a:rPr lang="en-GB" sz="1150">
                <a:solidFill>
                  <a:schemeClr val="dk1"/>
                </a:solidFill>
                <a:latin typeface="Helvetica Neue Light"/>
                <a:ea typeface="Helvetica Neue Light"/>
                <a:cs typeface="Helvetica Neue Light"/>
                <a:sym typeface="Helvetica Neue Light"/>
              </a:rPr>
              <a:t>VET in Schools is about gaining practical work-related skills to equip you for the world of work while you are at school.</a:t>
            </a:r>
            <a:endParaRPr sz="950">
              <a:solidFill>
                <a:schemeClr val="dk1"/>
              </a:solidFill>
              <a:latin typeface="Helvetica Neue Light"/>
              <a:ea typeface="Helvetica Neue Light"/>
              <a:cs typeface="Helvetica Neue Light"/>
              <a:sym typeface="Helvetica Neue Light"/>
            </a:endParaRPr>
          </a:p>
        </p:txBody>
      </p:sp>
      <p:sp>
        <p:nvSpPr>
          <p:cNvPr id="101" name="Google Shape;101;p6"/>
          <p:cNvSpPr txBox="1"/>
          <p:nvPr>
            <p:ph type="title"/>
          </p:nvPr>
        </p:nvSpPr>
        <p:spPr>
          <a:xfrm>
            <a:off x="614400" y="692450"/>
            <a:ext cx="3604500" cy="470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sz="2580">
                <a:solidFill>
                  <a:srgbClr val="1C478A"/>
                </a:solidFill>
              </a:rPr>
              <a:t>VET IN SCHOOLS</a:t>
            </a:r>
            <a:endParaRPr b="1" sz="1779">
              <a:solidFill>
                <a:srgbClr val="1C478A"/>
              </a:solidFill>
            </a:endParaRPr>
          </a:p>
        </p:txBody>
      </p:sp>
      <p:sp>
        <p:nvSpPr>
          <p:cNvPr id="102" name="Google Shape;102;p6"/>
          <p:cNvSpPr txBox="1"/>
          <p:nvPr>
            <p:ph idx="1" type="body"/>
          </p:nvPr>
        </p:nvSpPr>
        <p:spPr>
          <a:xfrm>
            <a:off x="614400" y="2119000"/>
            <a:ext cx="3532200" cy="19143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Clr>
                <a:schemeClr val="dk1"/>
              </a:buClr>
              <a:buSzPts val="1100"/>
              <a:buFont typeface="Arial"/>
              <a:buNone/>
            </a:pPr>
            <a:r>
              <a:rPr lang="en-GB" sz="864">
                <a:solidFill>
                  <a:schemeClr val="dk1"/>
                </a:solidFill>
                <a:latin typeface="Helvetica Neue Light"/>
                <a:ea typeface="Helvetica Neue Light"/>
                <a:cs typeface="Helvetica Neue Light"/>
                <a:sym typeface="Helvetica Neue Light"/>
              </a:rPr>
              <a:t>The number of schools and students involved in VET programs has increased in recent years and most schools now offer some VET options to Senior Secondary Students. </a:t>
            </a:r>
            <a:endParaRPr sz="864">
              <a:solidFill>
                <a:schemeClr val="dk1"/>
              </a:solidFill>
              <a:latin typeface="Helvetica Neue Light"/>
              <a:ea typeface="Helvetica Neue Light"/>
              <a:cs typeface="Helvetica Neue Light"/>
              <a:sym typeface="Helvetica Neue Light"/>
            </a:endParaRPr>
          </a:p>
          <a:p>
            <a:pPr indent="0" lvl="0" marL="0" rtl="0" algn="l">
              <a:lnSpc>
                <a:spcPct val="150000"/>
              </a:lnSpc>
              <a:spcBef>
                <a:spcPts val="0"/>
              </a:spcBef>
              <a:spcAft>
                <a:spcPts val="0"/>
              </a:spcAft>
              <a:buClr>
                <a:schemeClr val="dk1"/>
              </a:buClr>
              <a:buSzPts val="1100"/>
              <a:buFont typeface="Arial"/>
              <a:buNone/>
            </a:pPr>
            <a:r>
              <a:t/>
            </a:r>
            <a:endParaRPr i="1" sz="864">
              <a:solidFill>
                <a:schemeClr val="dk1"/>
              </a:solidFill>
              <a:latin typeface="Helvetica Neue Light"/>
              <a:ea typeface="Helvetica Neue Light"/>
              <a:cs typeface="Helvetica Neue Light"/>
              <a:sym typeface="Helvetica Neue Light"/>
            </a:endParaRPr>
          </a:p>
          <a:p>
            <a:pPr indent="0" lvl="0" marL="0" rtl="0" algn="l">
              <a:lnSpc>
                <a:spcPct val="150000"/>
              </a:lnSpc>
              <a:spcBef>
                <a:spcPts val="0"/>
              </a:spcBef>
              <a:spcAft>
                <a:spcPts val="0"/>
              </a:spcAft>
              <a:buClr>
                <a:schemeClr val="dk1"/>
              </a:buClr>
              <a:buSzPts val="1100"/>
              <a:buFont typeface="Arial"/>
              <a:buNone/>
            </a:pPr>
            <a:r>
              <a:rPr i="1" lang="en-GB" sz="864">
                <a:solidFill>
                  <a:schemeClr val="dk1"/>
                </a:solidFill>
                <a:latin typeface="Helvetica Neue Light"/>
                <a:ea typeface="Helvetica Neue Light"/>
                <a:cs typeface="Helvetica Neue Light"/>
                <a:sym typeface="Helvetica Neue Light"/>
              </a:rPr>
              <a:t>According to the latest data from the National Centre for Vocational Education Research (NCVER), the number of school students undertaking vocational education and training (VET) as part of their senior secondary certificate of education in Queensland increased by 14.4 percent in the 2021 year. Significantly, this is 10.2 percentage points higher than the increase nationally.</a:t>
            </a:r>
            <a:endParaRPr i="1" sz="864">
              <a:solidFill>
                <a:schemeClr val="dk1"/>
              </a:solidFill>
              <a:latin typeface="Helvetica Neue Light"/>
              <a:ea typeface="Helvetica Neue Light"/>
              <a:cs typeface="Helvetica Neue Light"/>
              <a:sym typeface="Helvetica Neue Light"/>
            </a:endParaRPr>
          </a:p>
          <a:p>
            <a:pPr indent="0" lvl="0" marL="0" rtl="0" algn="l">
              <a:lnSpc>
                <a:spcPct val="150000"/>
              </a:lnSpc>
              <a:spcBef>
                <a:spcPts val="0"/>
              </a:spcBef>
              <a:spcAft>
                <a:spcPts val="0"/>
              </a:spcAft>
              <a:buClr>
                <a:schemeClr val="dk1"/>
              </a:buClr>
              <a:buSzPts val="1100"/>
              <a:buFont typeface="Arial"/>
              <a:buNone/>
            </a:pPr>
            <a:r>
              <a:t/>
            </a:r>
            <a:endParaRPr i="1" sz="864">
              <a:solidFill>
                <a:schemeClr val="dk1"/>
              </a:solidFill>
              <a:latin typeface="Helvetica Neue Light"/>
              <a:ea typeface="Helvetica Neue Light"/>
              <a:cs typeface="Helvetica Neue Light"/>
              <a:sym typeface="Helvetica Neue Light"/>
            </a:endParaRPr>
          </a:p>
          <a:p>
            <a:pPr indent="0" lvl="0" marL="0" rtl="0" algn="l">
              <a:lnSpc>
                <a:spcPct val="150000"/>
              </a:lnSpc>
              <a:spcBef>
                <a:spcPts val="0"/>
              </a:spcBef>
              <a:spcAft>
                <a:spcPts val="0"/>
              </a:spcAft>
              <a:buClr>
                <a:schemeClr val="dk1"/>
              </a:buClr>
              <a:buSzPts val="1100"/>
              <a:buFont typeface="Arial"/>
              <a:buNone/>
            </a:pPr>
            <a:r>
              <a:rPr i="1" lang="en-GB" sz="864">
                <a:solidFill>
                  <a:schemeClr val="dk1"/>
                </a:solidFill>
                <a:latin typeface="Helvetica Neue Light"/>
                <a:ea typeface="Helvetica Neue Light"/>
                <a:cs typeface="Helvetica Neue Light"/>
                <a:sym typeface="Helvetica Neue Light"/>
              </a:rPr>
              <a:t>NCVER 2022, VET in Schools 2021, NCVER, Adelaide.</a:t>
            </a:r>
            <a:endParaRPr i="1" sz="864">
              <a:solidFill>
                <a:schemeClr val="dk1"/>
              </a:solidFill>
              <a:latin typeface="Helvetica Neue Light"/>
              <a:ea typeface="Helvetica Neue Light"/>
              <a:cs typeface="Helvetica Neue Light"/>
              <a:sym typeface="Helvetica Neue Light"/>
            </a:endParaRPr>
          </a:p>
          <a:p>
            <a:pPr indent="0" lvl="0" marL="0" rtl="0" algn="l">
              <a:lnSpc>
                <a:spcPct val="150000"/>
              </a:lnSpc>
              <a:spcBef>
                <a:spcPts val="0"/>
              </a:spcBef>
              <a:spcAft>
                <a:spcPts val="0"/>
              </a:spcAft>
              <a:buClr>
                <a:schemeClr val="dk1"/>
              </a:buClr>
              <a:buSzPts val="770"/>
              <a:buFont typeface="Arial"/>
              <a:buNone/>
            </a:pPr>
            <a:r>
              <a:t/>
            </a:r>
            <a:endParaRPr i="1" sz="765">
              <a:solidFill>
                <a:schemeClr val="dk1"/>
              </a:solidFill>
              <a:latin typeface="Helvetica Neue Light"/>
              <a:ea typeface="Helvetica Neue Light"/>
              <a:cs typeface="Helvetica Neue Light"/>
              <a:sym typeface="Helvetica Neue Light"/>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pic>
        <p:nvPicPr>
          <p:cNvPr id="107" name="Google Shape;107;p7"/>
          <p:cNvPicPr preferRelativeResize="0"/>
          <p:nvPr/>
        </p:nvPicPr>
        <p:blipFill rotWithShape="1">
          <a:blip r:embed="rId3">
            <a:alphaModFix/>
          </a:blip>
          <a:srcRect b="4286" l="27311" r="18487" t="4286"/>
          <a:stretch/>
        </p:blipFill>
        <p:spPr>
          <a:xfrm>
            <a:off x="4571999" y="0"/>
            <a:ext cx="4572001" cy="5143499"/>
          </a:xfrm>
          <a:prstGeom prst="rect">
            <a:avLst/>
          </a:prstGeom>
          <a:noFill/>
          <a:ln>
            <a:noFill/>
          </a:ln>
        </p:spPr>
      </p:pic>
      <p:pic>
        <p:nvPicPr>
          <p:cNvPr id="108" name="Google Shape;108;p7"/>
          <p:cNvPicPr preferRelativeResize="0"/>
          <p:nvPr/>
        </p:nvPicPr>
        <p:blipFill rotWithShape="1">
          <a:blip r:embed="rId4">
            <a:alphaModFix/>
          </a:blip>
          <a:srcRect b="0" l="0" r="0" t="0"/>
          <a:stretch/>
        </p:blipFill>
        <p:spPr>
          <a:xfrm>
            <a:off x="202300" y="4645526"/>
            <a:ext cx="888525" cy="324225"/>
          </a:xfrm>
          <a:prstGeom prst="rect">
            <a:avLst/>
          </a:prstGeom>
          <a:noFill/>
          <a:ln>
            <a:noFill/>
          </a:ln>
        </p:spPr>
      </p:pic>
      <p:sp>
        <p:nvSpPr>
          <p:cNvPr id="109" name="Google Shape;109;p7"/>
          <p:cNvSpPr txBox="1"/>
          <p:nvPr>
            <p:ph idx="1" type="body"/>
          </p:nvPr>
        </p:nvSpPr>
        <p:spPr>
          <a:xfrm>
            <a:off x="614400" y="1380675"/>
            <a:ext cx="3532200" cy="8370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Clr>
                <a:schemeClr val="dk1"/>
              </a:buClr>
              <a:buSzPts val="1100"/>
              <a:buFont typeface="Arial"/>
              <a:buNone/>
            </a:pPr>
            <a:r>
              <a:rPr lang="en-GB" sz="1050">
                <a:solidFill>
                  <a:schemeClr val="dk1"/>
                </a:solidFill>
                <a:latin typeface="Helvetica Neue Light"/>
                <a:ea typeface="Helvetica Neue Light"/>
                <a:cs typeface="Helvetica Neue Light"/>
                <a:sym typeface="Helvetica Neue Light"/>
              </a:rPr>
              <a:t>Achievement of a VET Certificate III or above, in combination with results in General Subjects, can contribute to the calculation of a student’s Australian Tertiary Admission Rank (ATAR).</a:t>
            </a:r>
            <a:endParaRPr sz="1050">
              <a:solidFill>
                <a:schemeClr val="dk1"/>
              </a:solidFill>
              <a:latin typeface="Helvetica Neue Light"/>
              <a:ea typeface="Helvetica Neue Light"/>
              <a:cs typeface="Helvetica Neue Light"/>
              <a:sym typeface="Helvetica Neue Light"/>
            </a:endParaRPr>
          </a:p>
        </p:txBody>
      </p:sp>
      <p:sp>
        <p:nvSpPr>
          <p:cNvPr id="110" name="Google Shape;110;p7"/>
          <p:cNvSpPr txBox="1"/>
          <p:nvPr>
            <p:ph type="title"/>
          </p:nvPr>
        </p:nvSpPr>
        <p:spPr>
          <a:xfrm>
            <a:off x="614400" y="844150"/>
            <a:ext cx="3604500" cy="470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sz="2180">
                <a:solidFill>
                  <a:srgbClr val="1C478A"/>
                </a:solidFill>
              </a:rPr>
              <a:t>ATAR AND QCE CREDITS</a:t>
            </a:r>
            <a:endParaRPr b="1" sz="2180">
              <a:solidFill>
                <a:srgbClr val="1C478A"/>
              </a:solidFill>
            </a:endParaRPr>
          </a:p>
        </p:txBody>
      </p:sp>
      <p:sp>
        <p:nvSpPr>
          <p:cNvPr id="111" name="Google Shape;111;p7"/>
          <p:cNvSpPr txBox="1"/>
          <p:nvPr/>
        </p:nvSpPr>
        <p:spPr>
          <a:xfrm>
            <a:off x="629075" y="2593575"/>
            <a:ext cx="3474300" cy="1661100"/>
          </a:xfrm>
          <a:prstGeom prst="rect">
            <a:avLst/>
          </a:prstGeom>
          <a:noFill/>
          <a:ln cap="flat" cmpd="sng" w="9525">
            <a:solidFill>
              <a:srgbClr val="D9D9D9"/>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chemeClr val="dk1"/>
              </a:buClr>
              <a:buSzPts val="1100"/>
              <a:buFont typeface="Arial"/>
              <a:buNone/>
            </a:pPr>
            <a:r>
              <a:rPr b="1" i="0" lang="en-GB" sz="950" u="none" cap="none" strike="noStrike">
                <a:solidFill>
                  <a:schemeClr val="dk1"/>
                </a:solidFill>
                <a:latin typeface="Helvetica Neue"/>
                <a:ea typeface="Helvetica Neue"/>
                <a:cs typeface="Helvetica Neue"/>
                <a:sym typeface="Helvetica Neue"/>
              </a:rPr>
              <a:t>WHAT ARE QCE CREDITS?</a:t>
            </a:r>
            <a:endParaRPr b="1" i="0" sz="950" u="none" cap="none" strike="noStrike">
              <a:solidFill>
                <a:schemeClr val="dk1"/>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400"/>
              <a:buFont typeface="Arial"/>
              <a:buNone/>
            </a:pPr>
            <a:r>
              <a:t/>
            </a:r>
            <a:endParaRPr b="0" i="0" sz="950" u="none" cap="none" strike="noStrike">
              <a:solidFill>
                <a:schemeClr val="dk1"/>
              </a:solidFill>
              <a:latin typeface="Helvetica Neue"/>
              <a:ea typeface="Helvetica Neue"/>
              <a:cs typeface="Helvetica Neue"/>
              <a:sym typeface="Helvetica Neue"/>
            </a:endParaRPr>
          </a:p>
          <a:p>
            <a:pPr indent="0" lvl="0" marL="0" marR="0" rtl="0" algn="l">
              <a:lnSpc>
                <a:spcPct val="115000"/>
              </a:lnSpc>
              <a:spcBef>
                <a:spcPts val="0"/>
              </a:spcBef>
              <a:spcAft>
                <a:spcPts val="0"/>
              </a:spcAft>
              <a:buClr>
                <a:srgbClr val="000000"/>
              </a:buClr>
              <a:buSzPts val="850"/>
              <a:buFont typeface="Arial"/>
              <a:buNone/>
            </a:pPr>
            <a:r>
              <a:rPr b="0" i="0" lang="en-GB" sz="850" u="none" cap="none" strike="noStrike">
                <a:solidFill>
                  <a:schemeClr val="dk1"/>
                </a:solidFill>
                <a:latin typeface="Helvetica Neue Light"/>
                <a:ea typeface="Helvetica Neue Light"/>
                <a:cs typeface="Helvetica Neue Light"/>
                <a:sym typeface="Helvetica Neue Light"/>
              </a:rPr>
              <a:t>VET courses also contribute towards a student’s Queensland Certificate of Education (QCE) which is Queensland’s Senior Secondary Schooling Qualification. To receive a QCE, Queensland students must achieve the set amount of learning which is 20 credits, which can include VET qualifications. Please see our Program-specific sections for more information regarding maximum QCE credits derived from VET qualifications offered by Binnacle Training to Queensland Senior Secondary Students.</a:t>
            </a:r>
            <a:endParaRPr b="0" i="0" sz="850" u="none" cap="none" strike="noStrike">
              <a:solidFill>
                <a:schemeClr val="dk1"/>
              </a:solidFill>
              <a:latin typeface="Helvetica Neue Light"/>
              <a:ea typeface="Helvetica Neue Light"/>
              <a:cs typeface="Helvetica Neue Light"/>
              <a:sym typeface="Helvetica Neue Light"/>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8"/>
          <p:cNvSpPr/>
          <p:nvPr/>
        </p:nvSpPr>
        <p:spPr>
          <a:xfrm>
            <a:off x="4507775" y="-50"/>
            <a:ext cx="4636200" cy="5143500"/>
          </a:xfrm>
          <a:prstGeom prst="rect">
            <a:avLst/>
          </a:prstGeom>
          <a:gradFill>
            <a:gsLst>
              <a:gs pos="0">
                <a:srgbClr val="11285E"/>
              </a:gs>
              <a:gs pos="31000">
                <a:srgbClr val="11285E"/>
              </a:gs>
              <a:gs pos="77000">
                <a:srgbClr val="1D5D95"/>
              </a:gs>
              <a:gs pos="95000">
                <a:srgbClr val="2992CC"/>
              </a:gs>
              <a:gs pos="100000">
                <a:srgbClr val="2DAAE2"/>
              </a:gs>
            </a:gsLst>
            <a:lin ang="18900044"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 name="Google Shape;117;p8"/>
          <p:cNvSpPr txBox="1"/>
          <p:nvPr>
            <p:ph idx="1" type="body"/>
          </p:nvPr>
        </p:nvSpPr>
        <p:spPr>
          <a:xfrm>
            <a:off x="5157950" y="844150"/>
            <a:ext cx="3214800" cy="27318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Clr>
                <a:schemeClr val="dk1"/>
              </a:buClr>
              <a:buSzPts val="358"/>
              <a:buFont typeface="Arial"/>
              <a:buNone/>
            </a:pPr>
            <a:r>
              <a:rPr b="1" lang="en-GB" sz="950">
                <a:solidFill>
                  <a:schemeClr val="lt1"/>
                </a:solidFill>
              </a:rPr>
              <a:t>The Binnacle Lounge provides:</a:t>
            </a:r>
            <a:endParaRPr b="1" sz="950">
              <a:solidFill>
                <a:schemeClr val="lt1"/>
              </a:solidFill>
            </a:endParaRPr>
          </a:p>
          <a:p>
            <a:pPr indent="-288925" lvl="0" marL="457200" rtl="0" algn="l">
              <a:lnSpc>
                <a:spcPct val="150000"/>
              </a:lnSpc>
              <a:spcBef>
                <a:spcPts val="0"/>
              </a:spcBef>
              <a:spcAft>
                <a:spcPts val="0"/>
              </a:spcAft>
              <a:buClr>
                <a:schemeClr val="lt1"/>
              </a:buClr>
              <a:buSzPts val="950"/>
              <a:buFont typeface="Helvetica Neue Light"/>
              <a:buChar char="●"/>
            </a:pPr>
            <a:r>
              <a:rPr lang="en-GB" sz="950">
                <a:solidFill>
                  <a:schemeClr val="lt1"/>
                </a:solidFill>
                <a:latin typeface="Helvetica Neue Light"/>
                <a:ea typeface="Helvetica Neue Light"/>
                <a:cs typeface="Helvetica Neue Light"/>
                <a:sym typeface="Helvetica Neue Light"/>
              </a:rPr>
              <a:t>Real-time status reporting on student outcomes specific to your program</a:t>
            </a:r>
            <a:endParaRPr sz="950">
              <a:solidFill>
                <a:schemeClr val="lt1"/>
              </a:solidFill>
              <a:latin typeface="Helvetica Neue Light"/>
              <a:ea typeface="Helvetica Neue Light"/>
              <a:cs typeface="Helvetica Neue Light"/>
              <a:sym typeface="Helvetica Neue Light"/>
            </a:endParaRPr>
          </a:p>
          <a:p>
            <a:pPr indent="-288925" lvl="0" marL="457200" rtl="0" algn="l">
              <a:lnSpc>
                <a:spcPct val="150000"/>
              </a:lnSpc>
              <a:spcBef>
                <a:spcPts val="0"/>
              </a:spcBef>
              <a:spcAft>
                <a:spcPts val="0"/>
              </a:spcAft>
              <a:buClr>
                <a:schemeClr val="lt1"/>
              </a:buClr>
              <a:buSzPts val="950"/>
              <a:buFont typeface="Helvetica Neue Light"/>
              <a:buChar char="●"/>
            </a:pPr>
            <a:r>
              <a:rPr lang="en-GB" sz="950">
                <a:solidFill>
                  <a:schemeClr val="lt1"/>
                </a:solidFill>
                <a:latin typeface="Helvetica Neue Light"/>
                <a:ea typeface="Helvetica Neue Light"/>
                <a:cs typeface="Helvetica Neue Light"/>
                <a:sym typeface="Helvetica Neue Light"/>
              </a:rPr>
              <a:t>Certificate on completion (a simple download)</a:t>
            </a:r>
            <a:endParaRPr sz="950">
              <a:solidFill>
                <a:schemeClr val="lt1"/>
              </a:solidFill>
              <a:latin typeface="Helvetica Neue Light"/>
              <a:ea typeface="Helvetica Neue Light"/>
              <a:cs typeface="Helvetica Neue Light"/>
              <a:sym typeface="Helvetica Neue Light"/>
            </a:endParaRPr>
          </a:p>
          <a:p>
            <a:pPr indent="-288925" lvl="0" marL="457200" rtl="0" algn="l">
              <a:lnSpc>
                <a:spcPct val="150000"/>
              </a:lnSpc>
              <a:spcBef>
                <a:spcPts val="0"/>
              </a:spcBef>
              <a:spcAft>
                <a:spcPts val="0"/>
              </a:spcAft>
              <a:buClr>
                <a:schemeClr val="lt1"/>
              </a:buClr>
              <a:buSzPts val="950"/>
              <a:buFont typeface="Helvetica Neue Light"/>
              <a:buChar char="●"/>
            </a:pPr>
            <a:r>
              <a:rPr lang="en-GB" sz="950">
                <a:solidFill>
                  <a:schemeClr val="lt1"/>
                </a:solidFill>
                <a:latin typeface="Helvetica Neue Light"/>
                <a:ea typeface="Helvetica Neue Light"/>
                <a:cs typeface="Helvetica Neue Light"/>
                <a:sym typeface="Helvetica Neue Light"/>
              </a:rPr>
              <a:t>All course content in one central location</a:t>
            </a:r>
            <a:endParaRPr sz="950">
              <a:solidFill>
                <a:schemeClr val="lt1"/>
              </a:solidFill>
              <a:latin typeface="Helvetica Neue Light"/>
              <a:ea typeface="Helvetica Neue Light"/>
              <a:cs typeface="Helvetica Neue Light"/>
              <a:sym typeface="Helvetica Neue Light"/>
            </a:endParaRPr>
          </a:p>
          <a:p>
            <a:pPr indent="-288925" lvl="0" marL="457200" rtl="0" algn="l">
              <a:lnSpc>
                <a:spcPct val="150000"/>
              </a:lnSpc>
              <a:spcBef>
                <a:spcPts val="0"/>
              </a:spcBef>
              <a:spcAft>
                <a:spcPts val="0"/>
              </a:spcAft>
              <a:buClr>
                <a:schemeClr val="lt1"/>
              </a:buClr>
              <a:buSzPts val="950"/>
              <a:buFont typeface="Helvetica Neue Light"/>
              <a:buChar char="●"/>
            </a:pPr>
            <a:r>
              <a:rPr lang="en-GB" sz="950">
                <a:solidFill>
                  <a:schemeClr val="lt1"/>
                </a:solidFill>
                <a:latin typeface="Helvetica Neue Light"/>
                <a:ea typeface="Helvetica Neue Light"/>
                <a:cs typeface="Helvetica Neue Light"/>
                <a:sym typeface="Helvetica Neue Light"/>
              </a:rPr>
              <a:t>Interactive online learning including program and tutorial videos</a:t>
            </a:r>
            <a:endParaRPr sz="950">
              <a:solidFill>
                <a:schemeClr val="lt1"/>
              </a:solidFill>
              <a:latin typeface="Helvetica Neue Light"/>
              <a:ea typeface="Helvetica Neue Light"/>
              <a:cs typeface="Helvetica Neue Light"/>
              <a:sym typeface="Helvetica Neue Light"/>
            </a:endParaRPr>
          </a:p>
          <a:p>
            <a:pPr indent="-288925" lvl="0" marL="457200" rtl="0" algn="l">
              <a:lnSpc>
                <a:spcPct val="150000"/>
              </a:lnSpc>
              <a:spcBef>
                <a:spcPts val="0"/>
              </a:spcBef>
              <a:spcAft>
                <a:spcPts val="0"/>
              </a:spcAft>
              <a:buClr>
                <a:schemeClr val="lt1"/>
              </a:buClr>
              <a:buSzPts val="950"/>
              <a:buFont typeface="Helvetica Neue Light"/>
              <a:buChar char="●"/>
            </a:pPr>
            <a:r>
              <a:rPr lang="en-GB" sz="950">
                <a:solidFill>
                  <a:schemeClr val="lt1"/>
                </a:solidFill>
                <a:latin typeface="Helvetica Neue Light"/>
                <a:ea typeface="Helvetica Neue Light"/>
                <a:cs typeface="Helvetica Neue Light"/>
                <a:sym typeface="Helvetica Neue Light"/>
              </a:rPr>
              <a:t>Zero paperwork</a:t>
            </a:r>
            <a:endParaRPr sz="950">
              <a:solidFill>
                <a:schemeClr val="lt1"/>
              </a:solidFill>
              <a:latin typeface="Helvetica Neue Light"/>
              <a:ea typeface="Helvetica Neue Light"/>
              <a:cs typeface="Helvetica Neue Light"/>
              <a:sym typeface="Helvetica Neue Light"/>
            </a:endParaRPr>
          </a:p>
          <a:p>
            <a:pPr indent="-288925" lvl="0" marL="457200" rtl="0" algn="l">
              <a:lnSpc>
                <a:spcPct val="150000"/>
              </a:lnSpc>
              <a:spcBef>
                <a:spcPts val="0"/>
              </a:spcBef>
              <a:spcAft>
                <a:spcPts val="0"/>
              </a:spcAft>
              <a:buClr>
                <a:schemeClr val="lt1"/>
              </a:buClr>
              <a:buSzPts val="950"/>
              <a:buFont typeface="Helvetica Neue Light"/>
              <a:buChar char="●"/>
            </a:pPr>
            <a:r>
              <a:rPr lang="en-GB" sz="950">
                <a:solidFill>
                  <a:schemeClr val="lt1"/>
                </a:solidFill>
                <a:latin typeface="Helvetica Neue Light"/>
                <a:ea typeface="Helvetica Neue Light"/>
                <a:cs typeface="Helvetica Neue Light"/>
                <a:sym typeface="Helvetica Neue Light"/>
              </a:rPr>
              <a:t>Unlimited access - anytime, anywhere</a:t>
            </a:r>
            <a:endParaRPr sz="950">
              <a:solidFill>
                <a:schemeClr val="lt1"/>
              </a:solidFill>
              <a:latin typeface="Helvetica Neue Light"/>
              <a:ea typeface="Helvetica Neue Light"/>
              <a:cs typeface="Helvetica Neue Light"/>
              <a:sym typeface="Helvetica Neue Light"/>
            </a:endParaRPr>
          </a:p>
          <a:p>
            <a:pPr indent="-288925" lvl="0" marL="457200" rtl="0" algn="l">
              <a:lnSpc>
                <a:spcPct val="150000"/>
              </a:lnSpc>
              <a:spcBef>
                <a:spcPts val="0"/>
              </a:spcBef>
              <a:spcAft>
                <a:spcPts val="0"/>
              </a:spcAft>
              <a:buClr>
                <a:schemeClr val="lt1"/>
              </a:buClr>
              <a:buSzPts val="950"/>
              <a:buFont typeface="Helvetica Neue Light"/>
              <a:buChar char="●"/>
            </a:pPr>
            <a:r>
              <a:rPr lang="en-GB" sz="950">
                <a:solidFill>
                  <a:schemeClr val="lt1"/>
                </a:solidFill>
                <a:latin typeface="Helvetica Neue Light"/>
                <a:ea typeface="Helvetica Neue Light"/>
                <a:cs typeface="Helvetica Neue Light"/>
                <a:sym typeface="Helvetica Neue Light"/>
              </a:rPr>
              <a:t>Online Teacher Profile for streamlined management of HR requirements</a:t>
            </a:r>
            <a:endParaRPr sz="950">
              <a:solidFill>
                <a:schemeClr val="lt1"/>
              </a:solidFill>
              <a:latin typeface="Helvetica Neue Light"/>
              <a:ea typeface="Helvetica Neue Light"/>
              <a:cs typeface="Helvetica Neue Light"/>
              <a:sym typeface="Helvetica Neue Light"/>
            </a:endParaRPr>
          </a:p>
          <a:p>
            <a:pPr indent="0" lvl="0" marL="0" rtl="0" algn="l">
              <a:lnSpc>
                <a:spcPct val="150000"/>
              </a:lnSpc>
              <a:spcBef>
                <a:spcPts val="0"/>
              </a:spcBef>
              <a:spcAft>
                <a:spcPts val="0"/>
              </a:spcAft>
              <a:buSzPts val="1800"/>
              <a:buNone/>
            </a:pPr>
            <a:r>
              <a:t/>
            </a:r>
            <a:endParaRPr sz="950">
              <a:solidFill>
                <a:schemeClr val="lt1"/>
              </a:solidFill>
              <a:latin typeface="Helvetica Neue Light"/>
              <a:ea typeface="Helvetica Neue Light"/>
              <a:cs typeface="Helvetica Neue Light"/>
              <a:sym typeface="Helvetica Neue Light"/>
            </a:endParaRPr>
          </a:p>
          <a:p>
            <a:pPr indent="0" lvl="0" marL="0" rtl="0" algn="l">
              <a:lnSpc>
                <a:spcPct val="150000"/>
              </a:lnSpc>
              <a:spcBef>
                <a:spcPts val="0"/>
              </a:spcBef>
              <a:spcAft>
                <a:spcPts val="0"/>
              </a:spcAft>
              <a:buClr>
                <a:schemeClr val="dk1"/>
              </a:buClr>
              <a:buSzPts val="1100"/>
              <a:buFont typeface="Arial"/>
              <a:buNone/>
            </a:pPr>
            <a:r>
              <a:rPr lang="en-GB" sz="950">
                <a:solidFill>
                  <a:schemeClr val="lt1"/>
                </a:solidFill>
                <a:latin typeface="Helvetica Neue Light"/>
                <a:ea typeface="Helvetica Neue Light"/>
                <a:cs typeface="Helvetica Neue Light"/>
                <a:sym typeface="Helvetica Neue Light"/>
              </a:rPr>
              <a:t>Delivered mindfully, we are continually evolving and investing in the Binnacle Lounge (and our digital learning resources) to create great experiences for our students and teachers alike.</a:t>
            </a:r>
            <a:endParaRPr sz="950">
              <a:solidFill>
                <a:schemeClr val="lt1"/>
              </a:solidFill>
              <a:latin typeface="Helvetica Neue Light"/>
              <a:ea typeface="Helvetica Neue Light"/>
              <a:cs typeface="Helvetica Neue Light"/>
              <a:sym typeface="Helvetica Neue Light"/>
            </a:endParaRPr>
          </a:p>
          <a:p>
            <a:pPr indent="0" lvl="0" marL="0" rtl="0" algn="l">
              <a:lnSpc>
                <a:spcPct val="150000"/>
              </a:lnSpc>
              <a:spcBef>
                <a:spcPts val="0"/>
              </a:spcBef>
              <a:spcAft>
                <a:spcPts val="0"/>
              </a:spcAft>
              <a:buSzPts val="1800"/>
              <a:buNone/>
            </a:pPr>
            <a:r>
              <a:t/>
            </a:r>
            <a:endParaRPr sz="950">
              <a:solidFill>
                <a:schemeClr val="lt1"/>
              </a:solidFill>
              <a:latin typeface="Helvetica Neue Light"/>
              <a:ea typeface="Helvetica Neue Light"/>
              <a:cs typeface="Helvetica Neue Light"/>
              <a:sym typeface="Helvetica Neue Light"/>
            </a:endParaRPr>
          </a:p>
        </p:txBody>
      </p:sp>
      <p:pic>
        <p:nvPicPr>
          <p:cNvPr id="118" name="Google Shape;118;p8"/>
          <p:cNvPicPr preferRelativeResize="0"/>
          <p:nvPr/>
        </p:nvPicPr>
        <p:blipFill rotWithShape="1">
          <a:blip r:embed="rId3">
            <a:alphaModFix/>
          </a:blip>
          <a:srcRect b="0" l="0" r="0" t="0"/>
          <a:stretch/>
        </p:blipFill>
        <p:spPr>
          <a:xfrm>
            <a:off x="202300" y="4645526"/>
            <a:ext cx="888525" cy="324225"/>
          </a:xfrm>
          <a:prstGeom prst="rect">
            <a:avLst/>
          </a:prstGeom>
          <a:noFill/>
          <a:ln>
            <a:noFill/>
          </a:ln>
        </p:spPr>
      </p:pic>
      <p:sp>
        <p:nvSpPr>
          <p:cNvPr id="119" name="Google Shape;119;p8"/>
          <p:cNvSpPr txBox="1"/>
          <p:nvPr>
            <p:ph idx="1" type="body"/>
          </p:nvPr>
        </p:nvSpPr>
        <p:spPr>
          <a:xfrm>
            <a:off x="614400" y="1423125"/>
            <a:ext cx="3532200" cy="13725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SzPts val="1100"/>
              <a:buNone/>
            </a:pPr>
            <a:r>
              <a:rPr lang="en-GB" sz="950">
                <a:solidFill>
                  <a:schemeClr val="dk1"/>
                </a:solidFill>
                <a:latin typeface="Helvetica Neue Light"/>
                <a:ea typeface="Helvetica Neue Light"/>
                <a:cs typeface="Helvetica Neue Light"/>
                <a:sym typeface="Helvetica Neue Light"/>
              </a:rPr>
              <a:t>In 2023, we were proud to celebrate 10 years of the Binnacle Lounge - our very own Learning Management System (LMS) that has been custom-built for Schools, Teachers and Students. With innovation at the forefront, we have enabled the quality facilitation of our programs with a technology solution without peer in VET in Schools.</a:t>
            </a:r>
            <a:endParaRPr sz="950">
              <a:solidFill>
                <a:schemeClr val="dk1"/>
              </a:solidFill>
              <a:latin typeface="Helvetica Neue Light"/>
              <a:ea typeface="Helvetica Neue Light"/>
              <a:cs typeface="Helvetica Neue Light"/>
              <a:sym typeface="Helvetica Neue Light"/>
            </a:endParaRPr>
          </a:p>
        </p:txBody>
      </p:sp>
      <p:sp>
        <p:nvSpPr>
          <p:cNvPr id="120" name="Google Shape;120;p8"/>
          <p:cNvSpPr txBox="1"/>
          <p:nvPr>
            <p:ph type="title"/>
          </p:nvPr>
        </p:nvSpPr>
        <p:spPr>
          <a:xfrm>
            <a:off x="614400" y="656325"/>
            <a:ext cx="3604500" cy="766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sz="2180">
                <a:solidFill>
                  <a:srgbClr val="1C478A"/>
                </a:solidFill>
              </a:rPr>
              <a:t>BINNACLE LOUNGE</a:t>
            </a:r>
            <a:endParaRPr b="1" sz="2180">
              <a:solidFill>
                <a:srgbClr val="1C478A"/>
              </a:solidFill>
            </a:endParaRPr>
          </a:p>
          <a:p>
            <a:pPr indent="0" lvl="0" marL="0" rtl="0" algn="l">
              <a:lnSpc>
                <a:spcPct val="100000"/>
              </a:lnSpc>
              <a:spcBef>
                <a:spcPts val="0"/>
              </a:spcBef>
              <a:spcAft>
                <a:spcPts val="0"/>
              </a:spcAft>
              <a:buSzPts val="1100"/>
              <a:buNone/>
            </a:pPr>
            <a:r>
              <a:rPr b="1" lang="en-GB" sz="1380">
                <a:solidFill>
                  <a:srgbClr val="1C478A"/>
                </a:solidFill>
              </a:rPr>
              <a:t>(LEARNING MANAGEMENT SYSTEM)</a:t>
            </a:r>
            <a:endParaRPr b="1" sz="1380">
              <a:solidFill>
                <a:srgbClr val="1C478A"/>
              </a:solidFill>
            </a:endParaRPr>
          </a:p>
        </p:txBody>
      </p:sp>
      <p:pic>
        <p:nvPicPr>
          <p:cNvPr id="121" name="Google Shape;121;p8"/>
          <p:cNvPicPr preferRelativeResize="0"/>
          <p:nvPr/>
        </p:nvPicPr>
        <p:blipFill rotWithShape="1">
          <a:blip r:embed="rId4">
            <a:alphaModFix/>
          </a:blip>
          <a:srcRect b="26082" l="0" r="0" t="14531"/>
          <a:stretch/>
        </p:blipFill>
        <p:spPr>
          <a:xfrm>
            <a:off x="984613" y="2923900"/>
            <a:ext cx="2683125" cy="159336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5" name="Shape 125"/>
        <p:cNvGrpSpPr/>
        <p:nvPr/>
      </p:nvGrpSpPr>
      <p:grpSpPr>
        <a:xfrm>
          <a:off x="0" y="0"/>
          <a:ext cx="0" cy="0"/>
          <a:chOff x="0" y="0"/>
          <a:chExt cx="0" cy="0"/>
        </a:xfrm>
      </p:grpSpPr>
      <p:sp>
        <p:nvSpPr>
          <p:cNvPr id="126" name="Google Shape;126;p9"/>
          <p:cNvSpPr txBox="1"/>
          <p:nvPr>
            <p:ph idx="4294967295" type="title"/>
          </p:nvPr>
        </p:nvSpPr>
        <p:spPr>
          <a:xfrm>
            <a:off x="1762050" y="1748175"/>
            <a:ext cx="6292800" cy="1386900"/>
          </a:xfrm>
          <a:prstGeom prst="rect">
            <a:avLst/>
          </a:prstGeom>
          <a:noFill/>
          <a:ln>
            <a:noFill/>
          </a:ln>
        </p:spPr>
        <p:txBody>
          <a:bodyPr anchorCtr="0" anchor="t" bIns="91425" lIns="91425" spcFirstLastPara="1" rIns="91425" wrap="square" tIns="91425">
            <a:noAutofit/>
          </a:bodyPr>
          <a:lstStyle/>
          <a:p>
            <a:pPr indent="0" lvl="0" marL="0" rtl="0" algn="ctr">
              <a:lnSpc>
                <a:spcPct val="90000"/>
              </a:lnSpc>
              <a:spcBef>
                <a:spcPts val="0"/>
              </a:spcBef>
              <a:spcAft>
                <a:spcPts val="0"/>
              </a:spcAft>
              <a:buClr>
                <a:schemeClr val="dk1"/>
              </a:buClr>
              <a:buSzPts val="4400"/>
              <a:buFont typeface="Calibri"/>
              <a:buNone/>
            </a:pPr>
            <a:r>
              <a:rPr b="1" lang="en-GB" sz="4300">
                <a:solidFill>
                  <a:schemeClr val="lt1"/>
                </a:solidFill>
              </a:rPr>
              <a:t>BSB20120 Certificate II in Workplace Skills</a:t>
            </a:r>
            <a:endParaRPr b="1" i="1" sz="4300">
              <a:solidFill>
                <a:schemeClr val="lt1"/>
              </a:solidFill>
            </a:endParaRPr>
          </a:p>
          <a:p>
            <a:pPr indent="0" lvl="0" marL="0" rtl="0" algn="ctr">
              <a:lnSpc>
                <a:spcPct val="100000"/>
              </a:lnSpc>
              <a:spcBef>
                <a:spcPts val="0"/>
              </a:spcBef>
              <a:spcAft>
                <a:spcPts val="0"/>
              </a:spcAft>
              <a:buSzPts val="2800"/>
              <a:buNone/>
            </a:pPr>
            <a:r>
              <a:t/>
            </a:r>
            <a:endParaRPr b="1" sz="4300">
              <a:solidFill>
                <a:schemeClr val="lt1"/>
              </a:solidFill>
            </a:endParaRPr>
          </a:p>
        </p:txBody>
      </p:sp>
      <p:pic>
        <p:nvPicPr>
          <p:cNvPr id="127" name="Google Shape;127;p9"/>
          <p:cNvPicPr preferRelativeResize="0"/>
          <p:nvPr/>
        </p:nvPicPr>
        <p:blipFill rotWithShape="1">
          <a:blip r:embed="rId4">
            <a:alphaModFix/>
          </a:blip>
          <a:srcRect b="0" l="0" r="0" t="0"/>
          <a:stretch/>
        </p:blipFill>
        <p:spPr>
          <a:xfrm>
            <a:off x="3777713" y="3992425"/>
            <a:ext cx="1588576" cy="579701"/>
          </a:xfrm>
          <a:prstGeom prst="rect">
            <a:avLst/>
          </a:prstGeom>
          <a:noFill/>
          <a:ln>
            <a:noFill/>
          </a:ln>
        </p:spPr>
      </p:pic>
      <p:sp>
        <p:nvSpPr>
          <p:cNvPr id="128" name="Google Shape;128;p9"/>
          <p:cNvSpPr/>
          <p:nvPr/>
        </p:nvSpPr>
        <p:spPr>
          <a:xfrm>
            <a:off x="3968499" y="709625"/>
            <a:ext cx="1207032" cy="181188"/>
          </a:xfrm>
          <a:prstGeom prst="rect">
            <a:avLst/>
          </a:prstGeom>
        </p:spPr>
        <p:txBody>
          <a:bodyPr>
            <a:prstTxWarp prst="textPlain"/>
          </a:bodyPr>
          <a:lstStyle/>
          <a:p>
            <a:pPr lvl="0" algn="ctr"/>
            <a:r>
              <a:rPr b="1" i="0">
                <a:ln cap="flat" cmpd="sng" w="9525">
                  <a:solidFill>
                    <a:schemeClr val="accent1"/>
                  </a:solidFill>
                  <a:prstDash val="solid"/>
                  <a:round/>
                  <a:headEnd len="sm" w="sm" type="none"/>
                  <a:tailEnd len="sm" w="sm" type="none"/>
                </a:ln>
                <a:noFill/>
                <a:latin typeface="Helvetica Neue"/>
              </a:rPr>
              <a:t>BUSINESS</a:t>
            </a: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878787"/>
      </a:dk2>
      <a:lt2>
        <a:srgbClr val="EEEEEE"/>
      </a:lt2>
      <a:accent1>
        <a:srgbClr val="EA8C1C"/>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